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74" r:id="rId11"/>
  </p:sldIdLst>
  <p:sldSz cx="12204700" cy="6870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915591" y="2136344"/>
            <a:ext cx="10376697" cy="147410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31182" y="3896995"/>
            <a:ext cx="8545515" cy="175746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964338" y="4419143"/>
            <a:ext cx="10376697" cy="136586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4338" y="2914787"/>
            <a:ext cx="10376697" cy="150435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10393" y="1604646"/>
            <a:ext cx="5391812" cy="4538537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10395" y="1539378"/>
            <a:ext cx="5393931" cy="64154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01431" y="1539378"/>
            <a:ext cx="5396055" cy="641541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610395" y="273807"/>
            <a:ext cx="4016310" cy="116528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4772940" y="273810"/>
            <a:ext cx="6824543" cy="5869372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13"/>
          </p:nvPr>
        </p:nvSpPr>
        <p:spPr>
          <a:xfrm>
            <a:off x="610394" y="1439086"/>
            <a:ext cx="4016311" cy="470409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2392827" y="4813934"/>
            <a:ext cx="7324727" cy="56831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2392827" y="614476"/>
            <a:ext cx="7324727" cy="41262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92827" y="5382247"/>
            <a:ext cx="7324727" cy="8071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10395" y="275400"/>
            <a:ext cx="10987090" cy="1146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10395" y="1604646"/>
            <a:ext cx="10987090" cy="4538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333504" y="6422458"/>
            <a:ext cx="263981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>
            <a:spLocks noGrp="1"/>
          </p:cNvSpPr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FACT: Twitter is one of the fastest-growing Social Media platforms!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1"/>
          <p:cNvSpPr txBox="1">
            <a:spLocks noGrp="1"/>
          </p:cNvSpPr>
          <p:nvPr>
            <p:ph type="ctrTitle"/>
          </p:nvPr>
        </p:nvSpPr>
        <p:spPr>
          <a:xfrm>
            <a:off x="981283" y="1048990"/>
            <a:ext cx="10376697" cy="5146650"/>
          </a:xfrm>
          <a:prstGeom prst="rect">
            <a:avLst/>
          </a:prstGeom>
        </p:spPr>
        <p:txBody>
          <a:bodyPr/>
          <a:lstStyle>
            <a:lvl1pPr>
              <a:defRPr sz="4000" b="1" cap="all"/>
            </a:lvl1pPr>
          </a:lstStyle>
          <a:p>
            <a:r>
              <a:rPr dirty="0"/>
              <a:t>Grab this video course and start learning how to grow your </a:t>
            </a:r>
            <a:r>
              <a:rPr lang="en-US" dirty="0"/>
              <a:t>TWITTER </a:t>
            </a:r>
            <a:r>
              <a:rPr dirty="0"/>
              <a:t>social media presence.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1"/>
          <p:cNvSpPr txBox="1">
            <a:spLocks noGrp="1"/>
          </p:cNvSpPr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r>
              <a:rPr dirty="0"/>
              <a:t>PROBLEM: </a:t>
            </a:r>
            <a:r>
              <a:rPr lang="en-US" dirty="0"/>
              <a:t>As a business owner, it can often become overwhelming what you should do on Twitter to gain high quality leads..</a:t>
            </a:r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1"/>
          <p:cNvSpPr txBox="1">
            <a:spLocks noGrp="1"/>
          </p:cNvSpPr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 lot of people jump right in and start advertising their business.</a:t>
            </a: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>
            <a:spLocks noGrp="1"/>
          </p:cNvSpPr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r>
              <a:t>The result?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1"/>
          <p:cNvSpPr txBox="1">
            <a:spLocks noGrp="1"/>
          </p:cNvSpPr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People will see you as spammy and won’t even want to get near you.</a:t>
            </a:r>
            <a:endParaRPr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 noGrp="1"/>
          </p:cNvSpPr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 other words, you need to build authority first and relationships second.</a:t>
            </a:r>
            <a:endParaRPr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>
            <a:spLocks noGrp="1"/>
          </p:cNvSpPr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You might be thinking, “We’ll, that takes a ton of time right?”</a:t>
            </a:r>
            <a:endParaRPr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>
            <a:spLocks noGrp="1"/>
          </p:cNvSpPr>
          <p:nvPr>
            <p:ph type="ctrTitle"/>
          </p:nvPr>
        </p:nvSpPr>
        <p:spPr>
          <a:xfrm>
            <a:off x="915591" y="1753572"/>
            <a:ext cx="10376697" cy="300871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It can, but with our system you’ll learn how to speed up your Twitter following, boost your authority --- All without looking like a spammer.</a:t>
            </a:r>
            <a:endParaRPr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Box 1"/>
          <p:cNvSpPr txBox="1"/>
          <p:nvPr/>
        </p:nvSpPr>
        <p:spPr>
          <a:xfrm>
            <a:off x="4216746" y="1025320"/>
            <a:ext cx="3469962" cy="624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6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Videos Overview</a:t>
            </a:r>
          </a:p>
        </p:txBody>
      </p:sp>
      <p:sp>
        <p:nvSpPr>
          <p:cNvPr id="129" name="TextBox 4"/>
          <p:cNvSpPr txBox="1"/>
          <p:nvPr/>
        </p:nvSpPr>
        <p:spPr>
          <a:xfrm>
            <a:off x="5991431" y="2010997"/>
            <a:ext cx="4630042" cy="33444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pPr marL="525599" lvl="1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400" dirty="0">
                <a:sym typeface="Calibri"/>
              </a:rPr>
              <a:t>Video #4: Content is Key</a:t>
            </a:r>
          </a:p>
          <a:p>
            <a:pPr marL="525599" lvl="1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400" dirty="0">
                <a:sym typeface="Calibri"/>
              </a:rPr>
              <a:t>Video #5: Giveaways</a:t>
            </a:r>
          </a:p>
          <a:p>
            <a:pPr marL="525599" lvl="1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400" dirty="0">
                <a:sym typeface="Calibri"/>
              </a:rPr>
              <a:t>Video #6: Authority Giveaway Boost</a:t>
            </a:r>
          </a:p>
        </p:txBody>
      </p:sp>
      <p:sp>
        <p:nvSpPr>
          <p:cNvPr id="130" name="Video #1: Introduction and Quick Overview…"/>
          <p:cNvSpPr txBox="1"/>
          <p:nvPr/>
        </p:nvSpPr>
        <p:spPr>
          <a:xfrm>
            <a:off x="779194" y="2054558"/>
            <a:ext cx="5295701" cy="1697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525599" lvl="1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Video #1: Introduction</a:t>
            </a:r>
          </a:p>
          <a:p>
            <a:pPr marL="525599" lvl="1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Video #2: What NOT to do</a:t>
            </a:r>
          </a:p>
          <a:p>
            <a:pPr marL="525599" lvl="1" indent="-284400">
              <a:spcBef>
                <a:spcPts val="500"/>
              </a:spcBef>
              <a:buSzPct val="100000"/>
              <a:buFont typeface="Arial"/>
              <a:buChar char="•"/>
              <a:defRPr sz="24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Video #3: Research </a:t>
            </a:r>
            <a:r>
              <a:rPr lang="en-US" dirty="0" err="1"/>
              <a:t>Research</a:t>
            </a:r>
            <a:r>
              <a:rPr lang="en-US" dirty="0"/>
              <a:t> </a:t>
            </a:r>
            <a:r>
              <a:rPr lang="en-US" dirty="0" err="1"/>
              <a:t>Research</a:t>
            </a:r>
            <a:endParaRPr lang="en-US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182</Words>
  <Application>Microsoft Office PowerPoint</Application>
  <PresentationFormat>Custom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FACT: Twitter is one of the fastest-growing Social Media platforms!</vt:lpstr>
      <vt:lpstr>PROBLEM: As a business owner, it can often become overwhelming what you should do on Twitter to gain high quality leads..</vt:lpstr>
      <vt:lpstr>A lot of people jump right in and start advertising their business.</vt:lpstr>
      <vt:lpstr>The result?</vt:lpstr>
      <vt:lpstr>People will see you as spammy and won’t even want to get near you.</vt:lpstr>
      <vt:lpstr>In other words, you need to build authority first and relationships second.</vt:lpstr>
      <vt:lpstr>You might be thinking, “We’ll, that takes a ton of time right?”</vt:lpstr>
      <vt:lpstr>It can, but with our system you’ll learn how to speed up your Twitter following, boost your authority --- All without looking like a spammer.</vt:lpstr>
      <vt:lpstr>PowerPoint Presentation</vt:lpstr>
      <vt:lpstr>Grab this video course and start learning how to grow your TWITTER social media presence.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FACT: To survive in business, you must appear everywhere your customers are.  This includes the major social media platforms.</dc:title>
  <cp:lastModifiedBy>Steve</cp:lastModifiedBy>
  <cp:revision>18</cp:revision>
  <dcterms:modified xsi:type="dcterms:W3CDTF">2020-08-01T02:14:24Z</dcterms:modified>
</cp:coreProperties>
</file>