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sldIdLst>
    <p:sldId id="257" r:id="rId2"/>
    <p:sldId id="290" r:id="rId3"/>
    <p:sldId id="261" r:id="rId4"/>
    <p:sldId id="288" r:id="rId5"/>
    <p:sldId id="295" r:id="rId6"/>
    <p:sldId id="296" r:id="rId7"/>
    <p:sldId id="291" r:id="rId8"/>
    <p:sldId id="292" r:id="rId9"/>
    <p:sldId id="297" r:id="rId10"/>
    <p:sldId id="298" r:id="rId11"/>
    <p:sldId id="299" r:id="rId12"/>
    <p:sldId id="300" r:id="rId13"/>
    <p:sldId id="293" r:id="rId14"/>
    <p:sldId id="294" r:id="rId15"/>
    <p:sldId id="30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5"/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16"/>
    <p:restoredTop sz="94650"/>
  </p:normalViewPr>
  <p:slideViewPr>
    <p:cSldViewPr>
      <p:cViewPr varScale="1">
        <p:scale>
          <a:sx n="129" d="100"/>
          <a:sy n="129" d="100"/>
        </p:scale>
        <p:origin x="192" y="9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BA754-79BD-4972-839A-D62EA2C7C3E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BF2C-A7F8-4A46-8FD9-0FE6834BD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BF2C-A7F8-4A46-8FD9-0FE6834BDE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3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79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6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1944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85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3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0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3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3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3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>
            <a:normAutofit/>
          </a:bodyPr>
          <a:lstStyle>
            <a:lvl1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4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6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7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2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9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600" kern="12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"/>
          <a:stretch/>
        </p:blipFill>
        <p:spPr>
          <a:xfrm>
            <a:off x="-36513" y="-318914"/>
            <a:ext cx="9299517" cy="56269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C44ADE-5969-E345-9A29-D3F18514F321}"/>
              </a:ext>
            </a:extLst>
          </p:cNvPr>
          <p:cNvSpPr/>
          <p:nvPr/>
        </p:nvSpPr>
        <p:spPr>
          <a:xfrm>
            <a:off x="5334000" y="2343150"/>
            <a:ext cx="3581400" cy="25146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5AB16-A654-B842-91B1-87A656B0390F}"/>
              </a:ext>
            </a:extLst>
          </p:cNvPr>
          <p:cNvSpPr/>
          <p:nvPr/>
        </p:nvSpPr>
        <p:spPr>
          <a:xfrm>
            <a:off x="5410200" y="2419350"/>
            <a:ext cx="34290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6809A-4301-AD41-933D-AE418453FFDA}"/>
              </a:ext>
            </a:extLst>
          </p:cNvPr>
          <p:cNvSpPr txBox="1"/>
          <p:nvPr/>
        </p:nvSpPr>
        <p:spPr>
          <a:xfrm>
            <a:off x="5486400" y="2677120"/>
            <a:ext cx="3276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Omega-3 Helps To Fight Disease</a:t>
            </a:r>
            <a:endParaRPr lang="en-ID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1491630"/>
            <a:ext cx="3744416" cy="25202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Usually, chronic inflammation is a painless condition and is characterized by damage from free radicals.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34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203598"/>
            <a:ext cx="5184576" cy="33843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There are several foods that are known to promote inflammation, including fatty meats, white bread, processed cheese and vegetable oils, but eating more anti-inflammatory foods supports the body’s own defenses against the damage caused by free radicals.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7017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491630"/>
            <a:ext cx="4392488" cy="230425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There is plenty of scientific evidence to suggest that the Omega-3s that are found in oily fish helps to combat inflammation inside the body.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8165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1563638"/>
            <a:ext cx="6447501" cy="602382"/>
          </a:xfrm>
        </p:spPr>
        <p:txBody>
          <a:bodyPr>
            <a:normAutofit/>
          </a:bodyPr>
          <a:lstStyle/>
          <a:p>
            <a:r>
              <a:rPr lang="en-US" dirty="0"/>
              <a:t>Good Dietary Sources Of Omega-3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2211710"/>
            <a:ext cx="4503285" cy="2160240"/>
          </a:xfrm>
        </p:spPr>
        <p:txBody>
          <a:bodyPr>
            <a:normAutofit/>
          </a:bodyPr>
          <a:lstStyle/>
          <a:p>
            <a:r>
              <a:rPr lang="en-US" dirty="0"/>
              <a:t>Omega-3 fatty acids can be found occurring naturally in certain foods and may also be added to fortified foods.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44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843558"/>
            <a:ext cx="4392488" cy="1368152"/>
          </a:xfrm>
        </p:spPr>
        <p:txBody>
          <a:bodyPr>
            <a:normAutofit/>
          </a:bodyPr>
          <a:lstStyle/>
          <a:p>
            <a:r>
              <a:rPr lang="en-US" dirty="0"/>
              <a:t>It’s possible to get plenty of Omega-3 in your diet by including these foods in your regime: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CF52B5-5381-0449-AB51-8A4AC1480B69}"/>
              </a:ext>
            </a:extLst>
          </p:cNvPr>
          <p:cNvSpPr txBox="1">
            <a:spLocks/>
          </p:cNvSpPr>
          <p:nvPr/>
        </p:nvSpPr>
        <p:spPr>
          <a:xfrm>
            <a:off x="755576" y="2211710"/>
            <a:ext cx="4896544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Fish and seafood, particularly salmon, tuna, mackerel, sardines, and herring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Seeds and nuts like walnuts, chia seeds and flaxseed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3321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CF52B5-5381-0449-AB51-8A4AC1480B69}"/>
              </a:ext>
            </a:extLst>
          </p:cNvPr>
          <p:cNvSpPr txBox="1">
            <a:spLocks/>
          </p:cNvSpPr>
          <p:nvPr/>
        </p:nvSpPr>
        <p:spPr>
          <a:xfrm>
            <a:off x="827584" y="1563638"/>
            <a:ext cx="4896544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Plant oils like canola, soybean, and flaxseed oils </a:t>
            </a:r>
            <a:endParaRPr lang="en-ID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Fortified food like certain brands of yogurt, eggs, milk, juice, and soy beverages.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997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874390"/>
            <a:ext cx="4032448" cy="19442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Boosting your immunity to combat disease can be achieved by adding Omega-3 fatty acids to your diet.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CF3B5-C245-D046-B037-8E253A6A9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859" y="2746598"/>
            <a:ext cx="2638058" cy="1481336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722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1563638"/>
            <a:ext cx="6447501" cy="602382"/>
          </a:xfrm>
        </p:spPr>
        <p:txBody>
          <a:bodyPr>
            <a:normAutofit/>
          </a:bodyPr>
          <a:lstStyle/>
          <a:p>
            <a:r>
              <a:rPr lang="en-US" dirty="0"/>
              <a:t>What Is Omega-3?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2211710"/>
            <a:ext cx="4503285" cy="2160240"/>
          </a:xfrm>
        </p:spPr>
        <p:txBody>
          <a:bodyPr>
            <a:normAutofit/>
          </a:bodyPr>
          <a:lstStyle/>
          <a:p>
            <a:r>
              <a:rPr lang="en-US" dirty="0"/>
              <a:t>Omega-3s are types of essential fatty acids which have a key role to play in the human body and which offer several health benefits.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275606"/>
            <a:ext cx="4392488" cy="1008112"/>
          </a:xfrm>
        </p:spPr>
        <p:txBody>
          <a:bodyPr>
            <a:normAutofit/>
          </a:bodyPr>
          <a:lstStyle/>
          <a:p>
            <a:r>
              <a:rPr lang="en-US" dirty="0"/>
              <a:t>There are three key types of Omega-3s. These are: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8EB2CA-D62D-6849-BF72-CD7583E55954}"/>
              </a:ext>
            </a:extLst>
          </p:cNvPr>
          <p:cNvSpPr txBox="1">
            <a:spLocks/>
          </p:cNvSpPr>
          <p:nvPr/>
        </p:nvSpPr>
        <p:spPr>
          <a:xfrm>
            <a:off x="892898" y="2283718"/>
            <a:ext cx="439248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ALA – Alpha Linolenic Acid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DHA – Docosahexaenoic Acid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EPA – </a:t>
            </a:r>
            <a:r>
              <a:rPr lang="en-US" dirty="0" err="1"/>
              <a:t>Eicosapentaenoic</a:t>
            </a:r>
            <a:r>
              <a:rPr lang="en-US" dirty="0"/>
              <a:t> Acid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1586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635646"/>
            <a:ext cx="4392488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While the first of these is primarily found in plant-based foods, EPA and DHA are mostly found in algae and animal products.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300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707654"/>
            <a:ext cx="4392488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Some common foods that have a high level of Omega-3s include fish oils, fatty fish, chia seeds, flax seeds, walnuts, and flaxseed oil.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341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1419622"/>
            <a:ext cx="6447501" cy="602382"/>
          </a:xfrm>
        </p:spPr>
        <p:txBody>
          <a:bodyPr>
            <a:normAutofit/>
          </a:bodyPr>
          <a:lstStyle/>
          <a:p>
            <a:r>
              <a:rPr lang="en-US" dirty="0"/>
              <a:t>Neutralizing Inflammation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2067694"/>
            <a:ext cx="5007341" cy="2088232"/>
          </a:xfrm>
        </p:spPr>
        <p:txBody>
          <a:bodyPr>
            <a:normAutofit/>
          </a:bodyPr>
          <a:lstStyle/>
          <a:p>
            <a:r>
              <a:rPr lang="en-US" dirty="0"/>
              <a:t>Whenever you think of the word “inflammation” you’re probably thinking about pain, and, in many ways, this is the case.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56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987574"/>
            <a:ext cx="3960440" cy="151216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It encourages the body’s immune system to heal and repair damaged tissues.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FB267B-4ABC-584B-A986-5CD950FD7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61" y="2499742"/>
            <a:ext cx="2646294" cy="1512168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26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1419622"/>
            <a:ext cx="3672408" cy="24482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However, when inflammation is allowed to continue unabated, it throws biological functions out of alignment.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271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heme3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D2229388-DC35-1749-9B0E-920FE8E0B7E8}" vid="{1B293976-47DF-0744-9476-6332CEBA38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1242</TotalTime>
  <Words>369</Words>
  <Application>Microsoft Macintosh PowerPoint</Application>
  <PresentationFormat>On-screen Show (16:9)</PresentationFormat>
  <Paragraphs>25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Theme3</vt:lpstr>
      <vt:lpstr>PowerPoint Presentation</vt:lpstr>
      <vt:lpstr>PowerPoint Presentation</vt:lpstr>
      <vt:lpstr>What Is Omega-3?</vt:lpstr>
      <vt:lpstr>PowerPoint Presentation</vt:lpstr>
      <vt:lpstr>PowerPoint Presentation</vt:lpstr>
      <vt:lpstr>PowerPoint Presentation</vt:lpstr>
      <vt:lpstr>Neutralizing Inflammation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Dietary Sources Of Omega-3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90</cp:revision>
  <dcterms:created xsi:type="dcterms:W3CDTF">2018-10-15T07:11:14Z</dcterms:created>
  <dcterms:modified xsi:type="dcterms:W3CDTF">2020-06-25T15:31:02Z</dcterms:modified>
</cp:coreProperties>
</file>