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7" r:id="rId2"/>
    <p:sldId id="290" r:id="rId3"/>
    <p:sldId id="261" r:id="rId4"/>
    <p:sldId id="288" r:id="rId5"/>
    <p:sldId id="295" r:id="rId6"/>
    <p:sldId id="296" r:id="rId7"/>
    <p:sldId id="297" r:id="rId8"/>
    <p:sldId id="298" r:id="rId9"/>
    <p:sldId id="291" r:id="rId10"/>
    <p:sldId id="292" r:id="rId11"/>
    <p:sldId id="299" r:id="rId12"/>
    <p:sldId id="300" r:id="rId13"/>
    <p:sldId id="293" r:id="rId14"/>
    <p:sldId id="294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9" d="100"/>
          <a:sy n="129" d="100"/>
        </p:scale>
        <p:origin x="192" y="9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94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>
            <a:normAutofit/>
          </a:bodyPr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-36513" y="-318914"/>
            <a:ext cx="9299517" cy="56269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569398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Plant Foods And Their Cancer Fighting Properties</a:t>
            </a:r>
            <a:endParaRPr lang="en-ID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563638"/>
            <a:ext cx="3600400" cy="25922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is because plants produce plant chemicals called phytochemicals that can protect the cells from being damaged.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12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419622"/>
            <a:ext cx="4104456" cy="30243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Finally, plant-based diets are, in general, lower in calories, and this helps us to maintain a healthy bodyweight which, again, reduces the risk of developing cancer.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61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19622"/>
            <a:ext cx="5040560" cy="2520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extra 3.5 oz of red meat each day increases the risk of developing polyps in the colon by up to 2 percent, and just 1.25 oz of processed meat each day increases this risk by a massive 29 percent.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61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059582"/>
            <a:ext cx="5655413" cy="1034430"/>
          </a:xfrm>
        </p:spPr>
        <p:txBody>
          <a:bodyPr>
            <a:normAutofit/>
          </a:bodyPr>
          <a:lstStyle/>
          <a:p>
            <a:r>
              <a:rPr lang="en-US" dirty="0"/>
              <a:t>Which Plant Foods Should I Include In My Diet?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39702"/>
            <a:ext cx="4503285" cy="2160240"/>
          </a:xfrm>
        </p:spPr>
        <p:txBody>
          <a:bodyPr>
            <a:normAutofit/>
          </a:bodyPr>
          <a:lstStyle/>
          <a:p>
            <a:r>
              <a:rPr lang="en-US" dirty="0"/>
              <a:t>A plant-based diet emphasizes the consumption of minimally processed, wholefoods while limiting or avoiding animal products.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43558"/>
            <a:ext cx="5616624" cy="1080120"/>
          </a:xfrm>
        </p:spPr>
        <p:txBody>
          <a:bodyPr>
            <a:normAutofit/>
          </a:bodyPr>
          <a:lstStyle/>
          <a:p>
            <a:r>
              <a:rPr lang="en-US" dirty="0"/>
              <a:t>Some of the foods you should add to your daily diet include: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923677"/>
            <a:ext cx="5256584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Fruits such as citrus fruits, berries, peaches, pears, bananas, and pineapple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Vegetables like kale, spinach, broccoli, tomatoes, carrots, cauliflower, peppers, and asparagus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32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275606"/>
            <a:ext cx="5040560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Starchy vegetables such as sweet potatoes, potatoes, and butternut squash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Wholegrains like brown rice, </a:t>
            </a:r>
            <a:r>
              <a:rPr lang="en-US" dirty="0" err="1"/>
              <a:t>farro</a:t>
            </a:r>
            <a:r>
              <a:rPr lang="en-US" dirty="0"/>
              <a:t>, rolled oats, quinoa, pasta, barley, and brown 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57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563637"/>
            <a:ext cx="5112568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Healthy fats like olive oil, avocados, coconut oil and unsweetened coconut oil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Legumes like peas, lentils, chickpeas, black beans, and peanuts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50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563637"/>
            <a:ext cx="5832648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Nuts, seeds and nut butters like cashews, almonds, pumpkin seeds, macadamia nuts, tahini, and natural peanut butter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Unsweetened plant-based milk like almond, cashew, or coconut milks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55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347614"/>
            <a:ext cx="4968552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Herbs, spices and seasonings like rosemary, basil, curry, turmeric, salt, and black pepper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Condiments like mustard, salsa, soy sauce, lemon juice, vinegar, and nutritional yeast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7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683568" y="1563638"/>
            <a:ext cx="3672408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Plant-based proteins like tempeh and tofu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Beverages like tea, coffee, and water 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AF444-83FD-6341-A974-158CBEAA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8000"/>
            <a:ext cx="2571750" cy="15875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131590"/>
            <a:ext cx="4392488" cy="28803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strong link has been found between the development of cancer and a weakened immune system, so it’s imperative to find ways of boosting immunity to aid the fight against this life-threatening disease.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72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75606"/>
            <a:ext cx="4392488" cy="1080120"/>
          </a:xfrm>
        </p:spPr>
        <p:txBody>
          <a:bodyPr>
            <a:normAutofit/>
          </a:bodyPr>
          <a:lstStyle/>
          <a:p>
            <a:r>
              <a:rPr lang="en-US" dirty="0"/>
              <a:t>Certain foods should also be avoided. These include: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755576" y="2355725"/>
            <a:ext cx="4392488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Fast food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Added sweets and sugars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Refined grains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10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D5C5B-0271-CD41-B0B8-02D08D812A69}"/>
              </a:ext>
            </a:extLst>
          </p:cNvPr>
          <p:cNvSpPr txBox="1">
            <a:spLocks/>
          </p:cNvSpPr>
          <p:nvPr/>
        </p:nvSpPr>
        <p:spPr>
          <a:xfrm>
            <a:off x="827584" y="1491630"/>
            <a:ext cx="4392488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Convenience and packaged foods 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Processed vegan foods 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Artificial sweeteners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Processed animal products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143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63638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Cancer And The Immune System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11710"/>
            <a:ext cx="4503285" cy="2160240"/>
          </a:xfrm>
        </p:spPr>
        <p:txBody>
          <a:bodyPr>
            <a:normAutofit/>
          </a:bodyPr>
          <a:lstStyle/>
          <a:p>
            <a:r>
              <a:rPr lang="en-US" dirty="0"/>
              <a:t>There are specific cancers that directly affect the immune system such as leukemia and lymphoma.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275606"/>
            <a:ext cx="4392488" cy="10801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However, all kinds of cancer impact immunity.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DCE0A-D760-284A-BAF0-EF8C6751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08" y="2283718"/>
            <a:ext cx="2627784" cy="1317396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563638"/>
            <a:ext cx="4104456" cy="25922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Cancer cells are created from the body’s own cells, and therefore, the immune system sometimes fails to recognize that it needs to attack them.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79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563638"/>
            <a:ext cx="3816424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some cases, cancer cells may even switch off the body’s immune response making sure immune cells cannot attack them.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06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707654"/>
            <a:ext cx="4032448" cy="2304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happens when cancer itself, or the treatments given to combat the disease, affect the bone marrow.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580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91630"/>
            <a:ext cx="4464496" cy="28083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blood cells are produced inside the bone marrow, so when it’s impacted by cancer, radiation or chemotherapy, it produces fewer blood cells than usual.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13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843558"/>
            <a:ext cx="6447501" cy="1034430"/>
          </a:xfrm>
        </p:spPr>
        <p:txBody>
          <a:bodyPr>
            <a:normAutofit/>
          </a:bodyPr>
          <a:lstStyle/>
          <a:p>
            <a:r>
              <a:rPr lang="en-US" dirty="0"/>
              <a:t>Plant Foods And Their Role In Combating Cancer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1877988"/>
            <a:ext cx="5799429" cy="2376264"/>
          </a:xfrm>
        </p:spPr>
        <p:txBody>
          <a:bodyPr>
            <a:normAutofit/>
          </a:bodyPr>
          <a:lstStyle/>
          <a:p>
            <a:r>
              <a:rPr lang="en-US" dirty="0"/>
              <a:t>There has been some evidence to suggest vegetarians are better able to resist cancer, and it’s believed that this happens because plant-based foods like vegetables, fruits, nuts, legumes and wholegrains contain plenty of nutrients.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6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eme3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D2229388-DC35-1749-9B0E-920FE8E0B7E8}" vid="{1B293976-47DF-0744-9476-6332CEBA3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1192</TotalTime>
  <Words>558</Words>
  <Application>Microsoft Macintosh PowerPoint</Application>
  <PresentationFormat>On-screen Show (16:9)</PresentationFormat>
  <Paragraphs>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Theme3</vt:lpstr>
      <vt:lpstr>PowerPoint Presentation</vt:lpstr>
      <vt:lpstr>PowerPoint Presentation</vt:lpstr>
      <vt:lpstr>Cancer And The Immune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Foods And Their Role In Combating Cancer</vt:lpstr>
      <vt:lpstr>PowerPoint Presentation</vt:lpstr>
      <vt:lpstr>PowerPoint Presentation</vt:lpstr>
      <vt:lpstr>PowerPoint Presentation</vt:lpstr>
      <vt:lpstr>Which Plant Foods Should I Include In My Diet?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91</cp:revision>
  <dcterms:created xsi:type="dcterms:W3CDTF">2018-10-15T07:11:14Z</dcterms:created>
  <dcterms:modified xsi:type="dcterms:W3CDTF">2020-06-25T15:24:27Z</dcterms:modified>
</cp:coreProperties>
</file>