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57" r:id="rId2"/>
    <p:sldId id="290" r:id="rId3"/>
    <p:sldId id="295" r:id="rId4"/>
    <p:sldId id="296" r:id="rId5"/>
    <p:sldId id="261" r:id="rId6"/>
    <p:sldId id="288" r:id="rId7"/>
    <p:sldId id="297" r:id="rId8"/>
    <p:sldId id="291" r:id="rId9"/>
    <p:sldId id="292" r:id="rId10"/>
    <p:sldId id="298" r:id="rId11"/>
    <p:sldId id="299" r:id="rId12"/>
    <p:sldId id="300" r:id="rId13"/>
    <p:sldId id="301" r:id="rId14"/>
    <p:sldId id="293" r:id="rId15"/>
    <p:sldId id="294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25"/>
    <p:restoredTop sz="94650"/>
  </p:normalViewPr>
  <p:slideViewPr>
    <p:cSldViewPr>
      <p:cViewPr varScale="1">
        <p:scale>
          <a:sx n="118" d="100"/>
          <a:sy n="118" d="100"/>
        </p:scale>
        <p:origin x="208" y="1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797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94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8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3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3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>
            <a:normAutofit/>
          </a:bodyPr>
          <a:lstStyle>
            <a:lvl1pP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4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2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6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>
          <a:xfrm>
            <a:off x="-36513" y="-318914"/>
            <a:ext cx="9299517" cy="56269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48300" y="2723287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Polysaccharides – Improving Your Wellbeing</a:t>
            </a:r>
            <a:endParaRPr lang="en-ID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68A61-F9ED-8446-A014-E736C10EA411}"/>
              </a:ext>
            </a:extLst>
          </p:cNvPr>
          <p:cNvSpPr txBox="1">
            <a:spLocks/>
          </p:cNvSpPr>
          <p:nvPr/>
        </p:nvSpPr>
        <p:spPr>
          <a:xfrm>
            <a:off x="683568" y="1491630"/>
            <a:ext cx="6051431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Laminaria Japonica – this polysaccharide binds strongly with toxic molecules like heavy metals, encouraging them to be eliminated from your body before their harmful effects can be experienced.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09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68A61-F9ED-8446-A014-E736C10EA411}"/>
              </a:ext>
            </a:extLst>
          </p:cNvPr>
          <p:cNvSpPr txBox="1">
            <a:spLocks/>
          </p:cNvSpPr>
          <p:nvPr/>
        </p:nvSpPr>
        <p:spPr>
          <a:xfrm>
            <a:off x="683568" y="1191985"/>
            <a:ext cx="6051431" cy="137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Cordyceps </a:t>
            </a:r>
            <a:r>
              <a:rPr lang="en-US" dirty="0" err="1"/>
              <a:t>Sinensis</a:t>
            </a:r>
            <a:r>
              <a:rPr lang="en-US" dirty="0"/>
              <a:t> – rich in polysaccharides, adenosine and </a:t>
            </a:r>
            <a:r>
              <a:rPr lang="en-US" dirty="0" err="1"/>
              <a:t>cordycepic</a:t>
            </a:r>
            <a:r>
              <a:rPr lang="en-US" dirty="0"/>
              <a:t> acid, this mushroom stimulates the immune system.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33CD8-A408-454E-9CF6-28DE0AAF6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368" y="2576906"/>
            <a:ext cx="2583830" cy="1450885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1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68A61-F9ED-8446-A014-E736C10EA411}"/>
              </a:ext>
            </a:extLst>
          </p:cNvPr>
          <p:cNvSpPr txBox="1">
            <a:spLocks/>
          </p:cNvSpPr>
          <p:nvPr/>
        </p:nvSpPr>
        <p:spPr>
          <a:xfrm>
            <a:off x="755576" y="1707653"/>
            <a:ext cx="4824536" cy="3084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Goji berries – these contain polysaccharides that powerfully support the body’s defense systems by increasing lymphocyte and NK cell activity.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894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68A61-F9ED-8446-A014-E736C10EA411}"/>
              </a:ext>
            </a:extLst>
          </p:cNvPr>
          <p:cNvSpPr txBox="1">
            <a:spLocks/>
          </p:cNvSpPr>
          <p:nvPr/>
        </p:nvSpPr>
        <p:spPr>
          <a:xfrm>
            <a:off x="683569" y="1275606"/>
            <a:ext cx="5400600" cy="3300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Larchwood – this contains polysaccharides known as arabinogalactans that increase the body’s immune system response to disease by stimulating the body’s natural killer cells’ cytotoxicity and acting on inflammation.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480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491630"/>
            <a:ext cx="6447501" cy="962422"/>
          </a:xfrm>
        </p:spPr>
        <p:txBody>
          <a:bodyPr>
            <a:normAutofit/>
          </a:bodyPr>
          <a:lstStyle/>
          <a:p>
            <a:r>
              <a:rPr lang="en-US" dirty="0"/>
              <a:t>How Can I Add Polysaccharides</a:t>
            </a:r>
            <a:br>
              <a:rPr lang="en-US" dirty="0"/>
            </a:br>
            <a:r>
              <a:rPr lang="en-US" dirty="0"/>
              <a:t>Into My Diet?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499742"/>
            <a:ext cx="3567181" cy="2160240"/>
          </a:xfrm>
        </p:spPr>
        <p:txBody>
          <a:bodyPr>
            <a:normAutofit/>
          </a:bodyPr>
          <a:lstStyle/>
          <a:p>
            <a:r>
              <a:rPr lang="en-US" dirty="0"/>
              <a:t>It isn’t difficult to add polysaccharides into your daily diet.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2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347614"/>
            <a:ext cx="4320480" cy="2520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Starch is a main example of polysaccharides – the primary carbohydrate source for tubers, plant seeds and vegetables which grow under the ground.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71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923678"/>
            <a:ext cx="3960440" cy="2376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These foods usually make up the most common type of carbohydrates in your everyday diet.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9565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275606"/>
            <a:ext cx="4824536" cy="86409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Cellulose is another polysaccharide that is found in many foods.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0540B-2D49-AD4E-A61D-48A6A8ABA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67" y="2278176"/>
            <a:ext cx="2579514" cy="1451246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1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923678"/>
            <a:ext cx="3600400" cy="2160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It is cellulose that gives foods their crunchy texture and it cannot be digested by the body.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5001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779662"/>
            <a:ext cx="3888432" cy="23042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Pear and apple skins contain cellulose, as do wholegrains such as wheat bran and plant leaves such as spinach.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51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635646"/>
            <a:ext cx="4464496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While we’re looking at nutrition and how it benefits your immune system, it’s impossible to overlook the importance of polysaccharides in your diet.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872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930779"/>
            <a:ext cx="5472608" cy="15121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Pectin is another polysaccharide compound which forms a gel-like substance when the body breaks it down.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E6FC1-5928-F342-8348-8B1540F3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70" y="2442947"/>
            <a:ext cx="2569468" cy="1712979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3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635646"/>
            <a:ext cx="3672408" cy="24482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Some soluble fiber sources include dried beans, oats, flax seed, barley, nuts, apples, oranges, psyllium husk and carrots.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288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563638"/>
            <a:ext cx="4392488" cy="2376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While starchy foods often have a bad reputation as food sources that are high in fat, they actually contain less than 50  percent of the calories of fat in your diet.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119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419622"/>
            <a:ext cx="4680520" cy="29523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 maximize their benefits, prepare them in healthy oils such as vegetable or olive oil, and avoid using high-fat methods of preparation such as frying, since this can offset their nutritional value.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943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450330"/>
            <a:ext cx="3816424" cy="10081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may never have heard this term used before.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7C66D0-393B-9543-892B-49B83248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74" y="2458442"/>
            <a:ext cx="2592619" cy="1193428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7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923678"/>
            <a:ext cx="3528392" cy="18722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However, you can be certain that you will have included polysaccharides in your diet.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421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419622"/>
            <a:ext cx="6447501" cy="602382"/>
          </a:xfrm>
        </p:spPr>
        <p:txBody>
          <a:bodyPr>
            <a:normAutofit/>
          </a:bodyPr>
          <a:lstStyle/>
          <a:p>
            <a:r>
              <a:rPr lang="en-US" dirty="0"/>
              <a:t>What Are Polysaccharides?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2067694"/>
            <a:ext cx="4935333" cy="2160240"/>
          </a:xfrm>
        </p:spPr>
        <p:txBody>
          <a:bodyPr>
            <a:normAutofit/>
          </a:bodyPr>
          <a:lstStyle/>
          <a:p>
            <a:r>
              <a:rPr lang="en-US" dirty="0"/>
              <a:t>Polysaccharides are vital for proper nutrition since they contain complex carbohydrates that are essential energy sources for the body.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563638"/>
            <a:ext cx="3816424" cy="2160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Failing to consume enough carbohydrates means that energy needs to be supplemented by other sources.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58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347614"/>
            <a:ext cx="5112568" cy="28083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Polysaccharides help you to overcome tiredness while supporting healthy blood sugar levels and blood pressure, supporting your immune function, promoting good cardiovascular health, and even boosting your libido!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604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03" y="1275606"/>
            <a:ext cx="6447501" cy="602382"/>
          </a:xfrm>
        </p:spPr>
        <p:txBody>
          <a:bodyPr>
            <a:normAutofit/>
          </a:bodyPr>
          <a:lstStyle/>
          <a:p>
            <a:r>
              <a:rPr lang="en-US" dirty="0"/>
              <a:t>The Most Common Polysaccharides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03" y="1923678"/>
            <a:ext cx="3999229" cy="2088232"/>
          </a:xfrm>
        </p:spPr>
        <p:txBody>
          <a:bodyPr>
            <a:normAutofit/>
          </a:bodyPr>
          <a:lstStyle/>
          <a:p>
            <a:r>
              <a:rPr lang="en-US" dirty="0"/>
              <a:t>Commonly, polysaccharides are found in cereal grain husks, certain yeasts, algae, mushrooms and fungi, and plants.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6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83163"/>
            <a:ext cx="5472608" cy="504056"/>
          </a:xfrm>
        </p:spPr>
        <p:txBody>
          <a:bodyPr>
            <a:noAutofit/>
          </a:bodyPr>
          <a:lstStyle/>
          <a:p>
            <a:r>
              <a:rPr lang="en-US" sz="2300" dirty="0"/>
              <a:t>Some common polysaccharides include:</a:t>
            </a:r>
            <a:endParaRPr lang="en-ID" sz="23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68A61-F9ED-8446-A014-E736C10EA411}"/>
              </a:ext>
            </a:extLst>
          </p:cNvPr>
          <p:cNvSpPr txBox="1">
            <a:spLocks/>
          </p:cNvSpPr>
          <p:nvPr/>
        </p:nvSpPr>
        <p:spPr>
          <a:xfrm>
            <a:off x="683568" y="1347614"/>
            <a:ext cx="6051431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300" dirty="0"/>
              <a:t>Astragalus root – this polysaccharide is known to stimulate the immune system by increasing stem cell numbers in the lymphatic tissue and spinal cord and encouraging them to turn into immune cells, promoting T lymphocyte activation, stimulating macrophages and immunoglobulin production, stimulating the endogenous production of interferon and inhibiting virus replication.</a:t>
            </a:r>
            <a:endParaRPr lang="en-ID" sz="2300" dirty="0"/>
          </a:p>
        </p:txBody>
      </p:sp>
    </p:spTree>
    <p:extLst>
      <p:ext uri="{BB962C8B-B14F-4D97-AF65-F5344CB8AC3E}">
        <p14:creationId xmlns:p14="http://schemas.microsoft.com/office/powerpoint/2010/main" val="8512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Theme3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D2229388-DC35-1749-9B0E-920FE8E0B7E8}" vid="{1B293976-47DF-0744-9476-6332CEBA38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1221</TotalTime>
  <Words>540</Words>
  <Application>Microsoft Macintosh PowerPoint</Application>
  <PresentationFormat>On-screen Show (16:9)</PresentationFormat>
  <Paragraphs>28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Theme3</vt:lpstr>
      <vt:lpstr>PowerPoint Presentation</vt:lpstr>
      <vt:lpstr>PowerPoint Presentation</vt:lpstr>
      <vt:lpstr>PowerPoint Presentation</vt:lpstr>
      <vt:lpstr>PowerPoint Presentation</vt:lpstr>
      <vt:lpstr>What Are Polysaccharides?</vt:lpstr>
      <vt:lpstr>PowerPoint Presentation</vt:lpstr>
      <vt:lpstr>PowerPoint Presentation</vt:lpstr>
      <vt:lpstr>The Most Common Polysaccharides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I Add Polysaccharides Into My Diet?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90</cp:revision>
  <dcterms:created xsi:type="dcterms:W3CDTF">2018-10-15T07:11:14Z</dcterms:created>
  <dcterms:modified xsi:type="dcterms:W3CDTF">2020-06-25T15:12:45Z</dcterms:modified>
</cp:coreProperties>
</file>