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257" r:id="rId2"/>
    <p:sldId id="290" r:id="rId3"/>
    <p:sldId id="295" r:id="rId4"/>
    <p:sldId id="261" r:id="rId5"/>
    <p:sldId id="288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91" r:id="rId17"/>
    <p:sldId id="292" r:id="rId18"/>
    <p:sldId id="293" r:id="rId19"/>
    <p:sldId id="294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6"/>
    <p:restoredTop sz="94650"/>
  </p:normalViewPr>
  <p:slideViewPr>
    <p:cSldViewPr>
      <p:cViewPr varScale="1">
        <p:scale>
          <a:sx n="129" d="100"/>
          <a:sy n="129" d="100"/>
        </p:scale>
        <p:origin x="192" y="9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30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7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6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94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6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0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3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>
            <a:normAutofit/>
          </a:bodyPr>
          <a:lstStyle>
            <a:lvl1pP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2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>
          <a:xfrm>
            <a:off x="-36513" y="-318914"/>
            <a:ext cx="9299517" cy="5626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677120"/>
            <a:ext cx="3276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Calibri" panose="020F0502020204030204" pitchFamily="34" charset="0"/>
                <a:cs typeface="Calibri" panose="020F0502020204030204" pitchFamily="34" charset="0"/>
              </a:rPr>
              <a:t>Antioxidants And Immune Health</a:t>
            </a:r>
            <a:endParaRPr lang="en-ID" sz="3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971600" y="2067694"/>
            <a:ext cx="496855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Consuming processed and refined foods, artificial sweeteners, trans fats and certain additives and dyes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153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611560" y="2000504"/>
            <a:ext cx="6192688" cy="186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Environmental pollution 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Exposure to drugs, pesticides and chemicals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Radiation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462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611560" y="1928496"/>
            <a:ext cx="3312368" cy="186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Ozone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Industrial solvents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0ECFA-62AA-524E-A5FC-AFC546B50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707654"/>
            <a:ext cx="2793725" cy="148602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6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87574"/>
            <a:ext cx="4392488" cy="1008112"/>
          </a:xfrm>
        </p:spPr>
        <p:txBody>
          <a:bodyPr>
            <a:normAutofit/>
          </a:bodyPr>
          <a:lstStyle/>
          <a:p>
            <a:r>
              <a:rPr lang="en-US" dirty="0"/>
              <a:t>When cell damage occurs, the result can be: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827584" y="2072512"/>
            <a:ext cx="4752528" cy="251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Excess release of free copper or iron 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Activation of phagocytes, one of the white blood cell types that combat infection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236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899592" y="1419622"/>
            <a:ext cx="4752528" cy="2448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Disruption in the electron transport chains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Increased enzymes that generate more free radicals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ID" dirty="0"/>
          </a:p>
          <a:p>
            <a:r>
              <a:rPr lang="en-US" dirty="0"/>
              <a:t>These all cause oxidative stress.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41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1763688" y="1491630"/>
            <a:ext cx="3960440" cy="1939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Oxidative stress is linked to vision loss, atherosclerosis, and cancer due to cell changes caused by free radicals.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989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91630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The Role Of Free Radicals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39702"/>
            <a:ext cx="4647301" cy="2088232"/>
          </a:xfrm>
        </p:spPr>
        <p:txBody>
          <a:bodyPr>
            <a:normAutofit/>
          </a:bodyPr>
          <a:lstStyle/>
          <a:p>
            <a:r>
              <a:rPr lang="en-US" dirty="0"/>
              <a:t>Free radicals are waste substances created by cells when the body reacts to its environment and processes food.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56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347614"/>
            <a:ext cx="4968552" cy="2952328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Oxidative stress caused by free radicals is linked with a host of diseases including cancer, heart disease, strokes, arthritis, immune deficiency, respiratory diseases, Parkinson’s disease, emphysema, and other ischemic and inflammatory conditions.</a:t>
            </a:r>
            <a:endParaRPr lang="en-ID" sz="2300" dirty="0"/>
          </a:p>
        </p:txBody>
      </p:sp>
    </p:spTree>
    <p:extLst>
      <p:ext uri="{BB962C8B-B14F-4D97-AF65-F5344CB8AC3E}">
        <p14:creationId xmlns:p14="http://schemas.microsoft.com/office/powerpoint/2010/main" val="8512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19" y="931060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Which Foods Contain Antioxidants?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19" y="1579132"/>
            <a:ext cx="4503285" cy="1053803"/>
          </a:xfrm>
        </p:spPr>
        <p:txBody>
          <a:bodyPr>
            <a:normAutofit/>
          </a:bodyPr>
          <a:lstStyle/>
          <a:p>
            <a:r>
              <a:rPr lang="en-US" dirty="0"/>
              <a:t>It’s believed there are hundreds or even thousands of antioxidants.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1FA39-D097-6E4F-BD0F-445DA7A5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23" y="2685471"/>
            <a:ext cx="2853556" cy="154246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059582"/>
            <a:ext cx="4392488" cy="1008112"/>
          </a:xfrm>
        </p:spPr>
        <p:txBody>
          <a:bodyPr>
            <a:normAutofit/>
          </a:bodyPr>
          <a:lstStyle/>
          <a:p>
            <a:r>
              <a:rPr lang="en-US" dirty="0"/>
              <a:t>Some examples of antioxidants include: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1043608" y="2067694"/>
            <a:ext cx="439248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A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C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E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Beta-Carotene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3321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707654"/>
            <a:ext cx="439248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Antioxidants have recently been shown to have a powerful part to play in improving your immunity and overall well-being.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872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755576" y="1347614"/>
            <a:ext cx="216024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Lutein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Lycopene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Selenium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Zeaxanthin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Manganese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44E1D-4B95-4149-AB17-1F587511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707654"/>
            <a:ext cx="2629189" cy="175438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4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1403648" y="1851670"/>
            <a:ext cx="4248472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Flavonoids, catechins, flavones, phytoestrogens and polyphenols are all forms of antioxidants found in plant-based food.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054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2051720" y="1779662"/>
            <a:ext cx="3528392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All antioxidants serve their own function and cannot be interchanged with others.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527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987574"/>
            <a:ext cx="5184576" cy="1008112"/>
          </a:xfrm>
        </p:spPr>
        <p:txBody>
          <a:bodyPr>
            <a:normAutofit/>
          </a:bodyPr>
          <a:lstStyle/>
          <a:p>
            <a:r>
              <a:rPr lang="en-US" dirty="0"/>
              <a:t>Some foods that are known to be rich sources of antioxidants include: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899592" y="1995686"/>
            <a:ext cx="439248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A – liver, eggs, and dairy products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C – vegetables and fruits including bell peppers, oranges, and berries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940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827584" y="1491630"/>
            <a:ext cx="4392488" cy="244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Vitamin E – seeds and nuts, vegetable and sunflower oils, and leafy green vegetables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Beta-carotene – vegetables and fruits in bright colors like peas, mangos, carrots, and spinach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578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755576" y="1419622"/>
            <a:ext cx="5616624" cy="2448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Lycopene – red and pink vegetables and fruits like watermelon and tomatoes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Lutein – leafy green vegetables, oranges, papaya, and corn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Selenium – corn, rice, wheat, nuts, wholegrains, legumes, cheese, and eggs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014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987574"/>
            <a:ext cx="5184576" cy="1008112"/>
          </a:xfrm>
        </p:spPr>
        <p:txBody>
          <a:bodyPr>
            <a:normAutofit/>
          </a:bodyPr>
          <a:lstStyle/>
          <a:p>
            <a:r>
              <a:rPr lang="en-US" dirty="0"/>
              <a:t>Other foods said to be good antioxidant sources include: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755576" y="1995686"/>
            <a:ext cx="439248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Legumes like kidney beans and black beans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Eggplants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Black and green teas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848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755576" y="1635646"/>
            <a:ext cx="439248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Red grapes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Pomegranates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Dark chocolate 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Goji berries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E122A-5300-C24B-BA1A-D325CC04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748532"/>
            <a:ext cx="2587257" cy="164643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51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1763688" y="1635646"/>
            <a:ext cx="3744416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It’s important to note that cooking certain foods may decrease or increase their level of antioxidants.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303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99F1D-F78C-FD40-9854-C90D9DA3E744}"/>
              </a:ext>
            </a:extLst>
          </p:cNvPr>
          <p:cNvSpPr txBox="1">
            <a:spLocks/>
          </p:cNvSpPr>
          <p:nvPr/>
        </p:nvSpPr>
        <p:spPr>
          <a:xfrm>
            <a:off x="1763688" y="1851670"/>
            <a:ext cx="403244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Conversely, zucchini, peas and cauliflower all lose some of their antioxidant potency when they’re cooked.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243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059582"/>
            <a:ext cx="3816424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But what are they, and how do they work?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FFAE2-D145-FE46-9C64-3BE3EDDD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07" y="2211710"/>
            <a:ext cx="2617770" cy="175232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6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771550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What Are Antioxidants?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419622"/>
            <a:ext cx="4935333" cy="2952328"/>
          </a:xfrm>
        </p:spPr>
        <p:txBody>
          <a:bodyPr>
            <a:normAutofit/>
          </a:bodyPr>
          <a:lstStyle/>
          <a:p>
            <a:r>
              <a:rPr lang="en-US" dirty="0"/>
              <a:t>Antioxidants are substances that are known to slow down or even prevent the damage caused to the body’s cells by free radicals – the unstable molecules produced by the body in reaction to environmental factors and other stresses.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491630"/>
            <a:ext cx="4680520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Some plant-based foods are believed to be packed with antioxidants, and plant-based antioxidants are a form of phytonutrient.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158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07654"/>
            <a:ext cx="3960440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Some antioxidants are produced by the body itself. These are known as endogenous antioxidants.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505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851670"/>
            <a:ext cx="4392488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Antioxidants are known to protect against oxidative stress – the cell damage caused by free radicals in the body.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789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31590"/>
            <a:ext cx="4392488" cy="1296144"/>
          </a:xfrm>
        </p:spPr>
        <p:txBody>
          <a:bodyPr>
            <a:normAutofit/>
          </a:bodyPr>
          <a:lstStyle/>
          <a:p>
            <a:r>
              <a:rPr lang="en-US" dirty="0"/>
              <a:t>Some of the processes and activities that can cause oxidative stress include: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755576" y="2432552"/>
            <a:ext cx="4752528" cy="186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Excessive exercise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Mitochondrial activity 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Ischemia and reperfusion damage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02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BC012-9219-674B-9E9F-FAD6A1A47F6D}"/>
              </a:ext>
            </a:extLst>
          </p:cNvPr>
          <p:cNvSpPr txBox="1">
            <a:spLocks/>
          </p:cNvSpPr>
          <p:nvPr/>
        </p:nvSpPr>
        <p:spPr>
          <a:xfrm>
            <a:off x="755576" y="1779662"/>
            <a:ext cx="3600400" cy="186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Tissue trauma because of injury or inflammation 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Smoking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E77A4-2EBD-884C-9DCA-CB2B424A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17159"/>
            <a:ext cx="2568309" cy="170918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9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Theme3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2229388-DC35-1749-9B0E-920FE8E0B7E8}" vid="{1B293976-47DF-0744-9476-6332CEBA38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1216</TotalTime>
  <Words>572</Words>
  <Application>Microsoft Macintosh PowerPoint</Application>
  <PresentationFormat>On-screen Show (16:9)</PresentationFormat>
  <Paragraphs>64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Trebuchet MS</vt:lpstr>
      <vt:lpstr>Wingdings 3</vt:lpstr>
      <vt:lpstr>Theme3</vt:lpstr>
      <vt:lpstr>PowerPoint Presentation</vt:lpstr>
      <vt:lpstr>PowerPoint Presentation</vt:lpstr>
      <vt:lpstr>PowerPoint Presentation</vt:lpstr>
      <vt:lpstr>What Are Antioxidants?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Role Of Free Radicals</vt:lpstr>
      <vt:lpstr>PowerPoint Presentation</vt:lpstr>
      <vt:lpstr>Which Foods Contain Antioxidants?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97</cp:revision>
  <dcterms:created xsi:type="dcterms:W3CDTF">2018-10-15T07:11:14Z</dcterms:created>
  <dcterms:modified xsi:type="dcterms:W3CDTF">2020-06-25T15:01:09Z</dcterms:modified>
</cp:coreProperties>
</file>