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9"/>
  </p:notesMasterIdLst>
  <p:sldIdLst>
    <p:sldId id="257" r:id="rId2"/>
    <p:sldId id="290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61" r:id="rId12"/>
    <p:sldId id="288" r:id="rId13"/>
    <p:sldId id="305" r:id="rId14"/>
    <p:sldId id="306" r:id="rId15"/>
    <p:sldId id="291" r:id="rId16"/>
    <p:sldId id="292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93" r:id="rId27"/>
    <p:sldId id="294" r:id="rId28"/>
    <p:sldId id="316" r:id="rId29"/>
    <p:sldId id="317" r:id="rId30"/>
    <p:sldId id="318" r:id="rId31"/>
    <p:sldId id="319" r:id="rId32"/>
    <p:sldId id="295" r:id="rId33"/>
    <p:sldId id="296" r:id="rId34"/>
    <p:sldId id="320" r:id="rId35"/>
    <p:sldId id="321" r:id="rId36"/>
    <p:sldId id="322" r:id="rId37"/>
    <p:sldId id="323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0"/>
    <p:restoredTop sz="94650"/>
  </p:normalViewPr>
  <p:slideViewPr>
    <p:cSldViewPr>
      <p:cViewPr varScale="1">
        <p:scale>
          <a:sx n="160" d="100"/>
          <a:sy n="160" d="100"/>
        </p:scale>
        <p:origin x="176" y="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30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7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6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94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6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0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3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>
            <a:normAutofit/>
          </a:bodyPr>
          <a:lstStyle>
            <a:lvl1pP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2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>
          <a:xfrm>
            <a:off x="-36513" y="-318914"/>
            <a:ext cx="9299517" cy="5626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677120"/>
            <a:ext cx="3276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Calibri" panose="020F0502020204030204" pitchFamily="34" charset="0"/>
                <a:cs typeface="Calibri" panose="020F0502020204030204" pitchFamily="34" charset="0"/>
              </a:rPr>
              <a:t>The Immunity Problem – An Overview</a:t>
            </a:r>
            <a:endParaRPr lang="en-ID" sz="3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3" y="1347614"/>
            <a:ext cx="4680521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Researchers have been exploring the effect of a number of factors on immune responses in humans and recommend that the best line of defense when it comes to your immunity is choosing a healthy diet.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909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19622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How Does The Immune System Work?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067694"/>
            <a:ext cx="3855213" cy="2088232"/>
          </a:xfrm>
        </p:spPr>
        <p:txBody>
          <a:bodyPr>
            <a:normAutofit/>
          </a:bodyPr>
          <a:lstStyle/>
          <a:p>
            <a:r>
              <a:rPr lang="en-US" dirty="0"/>
              <a:t>Your immune system is your body’s defense from infection, attacking germs and keeping you healthy.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7654"/>
            <a:ext cx="4248472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immune system contains leukocytes or white blood cells, which have a vital part to play in destroying invading organisms.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58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419622"/>
            <a:ext cx="4032448" cy="26642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your immune system is strong, it can identify these potential threats quickly and eliminate them rapidly before they have a chance to make you unwell.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7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419622"/>
            <a:ext cx="4248472" cy="27363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if your immunity is compromised for any reason, you’re at risk of becoming ill and suffering from a disease caused by the antigens your body has been invaded by.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923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63638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What Affects The Immune System?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11710"/>
            <a:ext cx="3927221" cy="2088232"/>
          </a:xfrm>
        </p:spPr>
        <p:txBody>
          <a:bodyPr>
            <a:normAutofit/>
          </a:bodyPr>
          <a:lstStyle/>
          <a:p>
            <a:r>
              <a:rPr lang="en-US" dirty="0"/>
              <a:t>There are a number of factors that affect the immune system. These include: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56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563638"/>
            <a:ext cx="4968552" cy="24482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Stress – if you’re subjected to prolonged episodes of intense stress, your immunity is impacted.</a:t>
            </a:r>
            <a:r>
              <a:rPr lang="en-ID" dirty="0"/>
              <a:t> </a:t>
            </a:r>
            <a:r>
              <a:rPr lang="en-US" dirty="0"/>
              <a:t>This impairs the way that the T-cells that fight infection work.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2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31590"/>
            <a:ext cx="4968552" cy="108012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Loneliness – if you’re lonely, your immunity can be impaired.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EA50C-3604-1349-8AB5-34EEC2F52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83718"/>
            <a:ext cx="2543944" cy="1430969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7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779662"/>
            <a:ext cx="4392488" cy="223224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Living a sedentary lifestyle – if you sit for too long and avoid exercise, your body struggles to combat infections.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634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7654"/>
            <a:ext cx="4536504" cy="223224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Excessive exercise – while a sedentary life affects your immune system, so does extreme exercise.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6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563638"/>
            <a:ext cx="3816424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Your immune system has a key role to play in your body, keeping you safe from the micro-organisms that can cause diseases.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2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7654"/>
            <a:ext cx="4320480" cy="2304256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Nicotine – exposure to nicotine, either through regular cigarettes or vaping can harm your immunity.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765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563638"/>
            <a:ext cx="5040560" cy="244827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UV radiation – harmful ultraviolet rays can weaken your immune system, affecting the cells that trigger immune responses and lowering your defenses.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88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35646"/>
            <a:ext cx="4032448" cy="2304256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Diet – if you eat unhealthy foods like saturated fats, sugar and salt, you are at risk of obesity.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06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7654"/>
            <a:ext cx="4608512" cy="244827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Alcohol – excessive alcohol consumption reduces your immune response to any invading pathogens.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154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563638"/>
            <a:ext cx="4320480" cy="237626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Alcohol also negatively affects the body’s process of breaking down and attacking viruses and bacteria increasing the risk of infection.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157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35646"/>
            <a:ext cx="4464496" cy="237626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Grief – a tragic event may weaken your immune response by boosting the hormones and nerve chemicals that put you at a greater risk of viral infections.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97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63638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Ways Of Boosting Your Immunity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11710"/>
            <a:ext cx="3711197" cy="2160240"/>
          </a:xfrm>
        </p:spPr>
        <p:txBody>
          <a:bodyPr>
            <a:normAutofit/>
          </a:bodyPr>
          <a:lstStyle/>
          <a:p>
            <a:r>
              <a:rPr lang="en-US" dirty="0"/>
              <a:t>Modern medicine has acknowledged that the body and mind have a strong link.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4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07654"/>
            <a:ext cx="3312368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Therefore, one way to improve your immunity is to try to limit the stress in your life.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21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672408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Taking regular moderate exercise will also help to naturally give your immunity a boost.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374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059582"/>
            <a:ext cx="4392488" cy="13681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Your immune system requires regular, good nourishment to function properly.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D0313-43C6-544A-BDF7-093CE945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13" y="2575283"/>
            <a:ext cx="2567806" cy="169080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3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915566"/>
            <a:ext cx="3312368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germs successfully invade your body, you can become sick.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3724D-1DFE-554F-8BC5-8544F9AF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04" y="2355726"/>
            <a:ext cx="2139415" cy="171628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5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491630"/>
            <a:ext cx="4104456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Deficiencies in micronutrients like selenium, zinc, folic acid, iron, and vitamins E, B6, C, and A can alter your immune response.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53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563638"/>
            <a:ext cx="3888432" cy="25922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It’s possible to buy supplements that can support your immunity but it’s best to try to achieve this by eating a healthier diet.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5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635646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Immunity And Your Age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38028"/>
            <a:ext cx="4575293" cy="2133922"/>
          </a:xfrm>
        </p:spPr>
        <p:txBody>
          <a:bodyPr>
            <a:normAutofit/>
          </a:bodyPr>
          <a:lstStyle/>
          <a:p>
            <a:r>
              <a:rPr lang="en-US" dirty="0"/>
              <a:t>Most of us are aware that, as we get older, we experience more diseases and are more at risk from any viruses that are out there.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5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347614"/>
            <a:ext cx="3960440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we don’t always recognize why this is the case.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2EA988-B217-0547-896A-25FA77E8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353" y="2427734"/>
            <a:ext cx="2651078" cy="139130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6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563638"/>
            <a:ext cx="3960440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Although some people get older and remain healthy, the elderly have been shown to be more at risk of infectious diseases.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3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059582"/>
            <a:ext cx="3312368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Older people often eat less food, in general, and have a less varied diet.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7A763-FA0A-2748-9F83-747A370E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01" y="2545127"/>
            <a:ext cx="2567806" cy="170660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2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923678"/>
            <a:ext cx="3888432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can lead to micronutrient malnutrition which is known to reduce immunity.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78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563638"/>
            <a:ext cx="4392488" cy="29523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a diet that is rich in vitamins, minerals, and other important nutrients, it’s possible to enjoy a healthy lifestyle right through your later years.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446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851670"/>
            <a:ext cx="3816424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So, finding ways to intervene in this process and give your immunity a boost couldn’t be more important.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729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915566"/>
            <a:ext cx="3816424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Without a strong immune system, the result is a disease.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89484-69F3-1244-B37C-CC6619DF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64" y="2355726"/>
            <a:ext cx="2595288" cy="172846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6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275606"/>
            <a:ext cx="4248472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While some of the illnesses, such as the common cold, may be mild and easily overcome, others can be much more serious and even life-threatening.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9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059582"/>
            <a:ext cx="3816424" cy="11521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So, how is it possible to improve your immunity?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33BDD-63BF-424A-8E30-3B37937D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807" y="2211710"/>
            <a:ext cx="2522170" cy="174384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6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419622"/>
            <a:ext cx="3960440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concept of giving your immune system a boost is an enticing one, however for generations, finding ways to do it has proved to be elusive.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442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347614"/>
            <a:ext cx="4680520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Even today, researchers still lack knowledge about how the immune response interconnects, and no direct links have been scientifically proven between enhanced immune function and lifestyle.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51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eme3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2229388-DC35-1749-9B0E-920FE8E0B7E8}" vid="{1B293976-47DF-0744-9476-6332CEBA38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1242</TotalTime>
  <Words>788</Words>
  <Application>Microsoft Macintosh PowerPoint</Application>
  <PresentationFormat>On-screen Show (16:9)</PresentationFormat>
  <Paragraphs>42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Trebuchet MS</vt:lpstr>
      <vt:lpstr>Wingdings 3</vt:lpstr>
      <vt:lpstr>Theme3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Immune System Work?</vt:lpstr>
      <vt:lpstr>PowerPoint Presentation</vt:lpstr>
      <vt:lpstr>PowerPoint Presentation</vt:lpstr>
      <vt:lpstr>PowerPoint Presentation</vt:lpstr>
      <vt:lpstr>What Affects The Immune System?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Of Boosting Your Immunity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Immunity And Your 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92</cp:revision>
  <dcterms:created xsi:type="dcterms:W3CDTF">2018-10-15T07:11:14Z</dcterms:created>
  <dcterms:modified xsi:type="dcterms:W3CDTF">2020-06-26T05:06:15Z</dcterms:modified>
</cp:coreProperties>
</file>