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9"/>
  </p:notesMasterIdLst>
  <p:sldIdLst>
    <p:sldId id="257" r:id="rId2"/>
    <p:sldId id="261" r:id="rId3"/>
    <p:sldId id="288" r:id="rId4"/>
    <p:sldId id="295" r:id="rId5"/>
    <p:sldId id="291" r:id="rId6"/>
    <p:sldId id="292" r:id="rId7"/>
    <p:sldId id="296" r:id="rId8"/>
    <p:sldId id="297" r:id="rId9"/>
    <p:sldId id="298" r:id="rId10"/>
    <p:sldId id="299" r:id="rId11"/>
    <p:sldId id="293" r:id="rId12"/>
    <p:sldId id="294" r:id="rId13"/>
    <p:sldId id="300" r:id="rId14"/>
    <p:sldId id="301" r:id="rId15"/>
    <p:sldId id="302" r:id="rId16"/>
    <p:sldId id="303" r:id="rId17"/>
    <p:sldId id="30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25"/>
    <p:restoredTop sz="94650"/>
  </p:normalViewPr>
  <p:slideViewPr>
    <p:cSldViewPr>
      <p:cViewPr varScale="1">
        <p:scale>
          <a:sx n="118" d="100"/>
          <a:sy n="118" d="100"/>
        </p:scale>
        <p:origin x="208" y="1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8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50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3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2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5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9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1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5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6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4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429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716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99" r="35" b="7623"/>
          <a:stretch/>
        </p:blipFill>
        <p:spPr>
          <a:xfrm>
            <a:off x="-14418" y="-92546"/>
            <a:ext cx="9194930" cy="52566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6809A-4301-AD41-933D-AE418453FFDA}"/>
              </a:ext>
            </a:extLst>
          </p:cNvPr>
          <p:cNvSpPr txBox="1"/>
          <p:nvPr/>
        </p:nvSpPr>
        <p:spPr>
          <a:xfrm>
            <a:off x="5486400" y="2877175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Grit And Risk-Taking</a:t>
            </a:r>
            <a:endParaRPr lang="en-ID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372888"/>
            <a:ext cx="4968552" cy="10081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key to success lies in the quality of the grit that you demonstrate.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CE8EC7-2D3B-AF41-9222-129F207B8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6" y="2415500"/>
            <a:ext cx="2585864" cy="1452394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0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491630"/>
            <a:ext cx="6447501" cy="602382"/>
          </a:xfrm>
        </p:spPr>
        <p:txBody>
          <a:bodyPr>
            <a:normAutofit/>
          </a:bodyPr>
          <a:lstStyle/>
          <a:p>
            <a:r>
              <a:rPr lang="en-GB" dirty="0"/>
              <a:t>Bad And Good Grit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139702"/>
            <a:ext cx="5295373" cy="2088232"/>
          </a:xfrm>
        </p:spPr>
        <p:txBody>
          <a:bodyPr>
            <a:normAutofit/>
          </a:bodyPr>
          <a:lstStyle/>
          <a:p>
            <a:r>
              <a:rPr lang="en-US" dirty="0"/>
              <a:t>Successful people are mindful of the effects they have on other people, even when they’re striving their hardest to bring their ideas into fruition.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688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563638"/>
            <a:ext cx="4104456" cy="24482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Bad grit means that you pursue your goals in a way that either unintentionally or intentionally has a detrimental impact on other people.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65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563638"/>
            <a:ext cx="4032448" cy="2376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Good grit, on the other hand, means that you pursue your goals and ambitions in a way that, ultimately, will benefit others as well as yourself.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267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563638"/>
            <a:ext cx="4104456" cy="24482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Life is filled with adversity and obstacles, and sometimes, continually pounding at those obstacles isn’t the best course of action.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1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635646"/>
            <a:ext cx="4248472" cy="20882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People with good grit, conversely, notice that their tactics aren’t working and change their approach.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68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707654"/>
            <a:ext cx="4392488" cy="23042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Good grit means you can reassess situations and take new routes whenever necessary so your goals can be achieved.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63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369977"/>
            <a:ext cx="4968552" cy="10081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more good grit you can show, the more likely you are to succeed.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D4937-2CCC-A844-8C0D-D4CA769B7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445990"/>
            <a:ext cx="2527829" cy="1421904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8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563638"/>
            <a:ext cx="6447501" cy="602382"/>
          </a:xfrm>
        </p:spPr>
        <p:txBody>
          <a:bodyPr>
            <a:normAutofit/>
          </a:bodyPr>
          <a:lstStyle/>
          <a:p>
            <a:r>
              <a:rPr lang="en-GB" dirty="0"/>
              <a:t>Is Grit The Same As Taking Risks?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211710"/>
            <a:ext cx="5079349" cy="1800200"/>
          </a:xfrm>
        </p:spPr>
        <p:txBody>
          <a:bodyPr>
            <a:normAutofit/>
          </a:bodyPr>
          <a:lstStyle/>
          <a:p>
            <a:r>
              <a:rPr lang="en-US" dirty="0"/>
              <a:t>You may think that grit and risk-taking are pretty much the same things. However, is taking risks the driver of your success?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7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491630"/>
            <a:ext cx="4896544" cy="25202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While some amount of risk is usually necessary to succeed in any venture – work-related or personal – risk by itself isn’t a sufficient or accurate predictor of success.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18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275606"/>
            <a:ext cx="4032448" cy="25922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It’s all about your ability to do what it takes, even if that is suffering, sacrificing, struggling and stumbling, so you can achieve your goals and ambitions.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964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203598"/>
            <a:ext cx="6447501" cy="1106438"/>
          </a:xfrm>
        </p:spPr>
        <p:txBody>
          <a:bodyPr>
            <a:normAutofit/>
          </a:bodyPr>
          <a:lstStyle/>
          <a:p>
            <a:r>
              <a:rPr lang="en-GB" dirty="0"/>
              <a:t>The Facets Of Grit – Effort, Goal Meeting, Learning, Energy, Problem Solving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211710"/>
            <a:ext cx="4431277" cy="2088232"/>
          </a:xfrm>
        </p:spPr>
        <p:txBody>
          <a:bodyPr>
            <a:normAutofit/>
          </a:bodyPr>
          <a:lstStyle/>
          <a:p>
            <a:r>
              <a:rPr lang="en-US" dirty="0"/>
              <a:t>Grit can predict your success in a way that risk-taking cannot. Some or all of grit’s facets can predict the following: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98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563638"/>
            <a:ext cx="4968552" cy="244827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The level of your effort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The magnitude of your goals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The likely completion of your goals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Your income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Your health and well-being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244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563638"/>
            <a:ext cx="4968552" cy="244827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Your learning capacity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Your energy level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Your ability to problem solve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Your optimism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444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131590"/>
            <a:ext cx="4968552" cy="13681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Grit, in short, can predict and influence virtually everything necessary for success.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92426-F79C-5445-9C1C-1FE5AABD1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878" y="2643758"/>
            <a:ext cx="2572060" cy="1318181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3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779662"/>
            <a:ext cx="4320480" cy="22322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So, if grit is vital for success, surely, do we all need to just show more grit and grow?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2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1248</TotalTime>
  <Words>388</Words>
  <Application>Microsoft Macintosh PowerPoint</Application>
  <PresentationFormat>On-screen Show (16:9)</PresentationFormat>
  <Paragraphs>28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PowerPoint Presentation</vt:lpstr>
      <vt:lpstr>Is Grit The Same As Taking Risks?</vt:lpstr>
      <vt:lpstr>PowerPoint Presentation</vt:lpstr>
      <vt:lpstr>PowerPoint Presentation</vt:lpstr>
      <vt:lpstr>The Facets Of Grit – Effort, Goal Meeting, Learning, Energy, 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Bad And Good Grit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90</cp:revision>
  <dcterms:created xsi:type="dcterms:W3CDTF">2018-10-15T07:11:14Z</dcterms:created>
  <dcterms:modified xsi:type="dcterms:W3CDTF">2020-07-24T11:03:24Z</dcterms:modified>
</cp:coreProperties>
</file>