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17"/>
  </p:notesMasterIdLst>
  <p:sldIdLst>
    <p:sldId id="257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E5"/>
    <a:srgbClr val="FFE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25"/>
    <p:restoredTop sz="94650"/>
  </p:normalViewPr>
  <p:slideViewPr>
    <p:cSldViewPr>
      <p:cViewPr varScale="1">
        <p:scale>
          <a:sx n="118" d="100"/>
          <a:sy n="118" d="100"/>
        </p:scale>
        <p:origin x="208" y="1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46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BA754-79BD-4972-839A-D62EA2C7C3EA}" type="datetimeFigureOut">
              <a:rPr lang="en-US" smtClean="0"/>
              <a:pPr/>
              <a:t>7/24/20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BBF2C-A7F8-4A46-8FD9-0FE6834BD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BBF2C-A7F8-4A46-8FD9-0FE6834BDEB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34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7/24/20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2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7/24/20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82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7/24/20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6500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7/24/20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89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7/24/20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139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7/24/20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21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7/24/20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50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7/24/20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96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7/24/20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1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7/24/20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58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7/24/20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68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7/24/20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56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7/24/20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6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7/24/20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1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7/24/20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86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7/24/20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9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241E9-601D-4A27-BF72-C7763949FF5A}" type="datetimeFigureOut">
              <a:rPr lang="en-US" smtClean="0"/>
              <a:pPr/>
              <a:t>7/24/20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41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600" kern="1200">
          <a:solidFill>
            <a:schemeClr val="accent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42900" indent="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685800" indent="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28700" indent="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371600" indent="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799" r="35" b="7623"/>
          <a:stretch/>
        </p:blipFill>
        <p:spPr>
          <a:xfrm>
            <a:off x="-14418" y="-92546"/>
            <a:ext cx="9194930" cy="525668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C44ADE-5969-E345-9A29-D3F18514F321}"/>
              </a:ext>
            </a:extLst>
          </p:cNvPr>
          <p:cNvSpPr/>
          <p:nvPr/>
        </p:nvSpPr>
        <p:spPr>
          <a:xfrm>
            <a:off x="5334000" y="2343150"/>
            <a:ext cx="3581400" cy="2514600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85AB16-A654-B842-91B1-87A656B0390F}"/>
              </a:ext>
            </a:extLst>
          </p:cNvPr>
          <p:cNvSpPr/>
          <p:nvPr/>
        </p:nvSpPr>
        <p:spPr>
          <a:xfrm>
            <a:off x="5410200" y="2419350"/>
            <a:ext cx="3429000" cy="2362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86809A-4301-AD41-933D-AE418453FFDA}"/>
              </a:ext>
            </a:extLst>
          </p:cNvPr>
          <p:cNvSpPr txBox="1"/>
          <p:nvPr/>
        </p:nvSpPr>
        <p:spPr>
          <a:xfrm>
            <a:off x="5486400" y="2630954"/>
            <a:ext cx="327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Some Real-Life Examples Of Grit And Relentless Drive</a:t>
            </a:r>
            <a:r>
              <a:rPr lang="en-ID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843558"/>
            <a:ext cx="4536504" cy="1368152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You’ve never been good at art. You struggle to even draw a basic stick figure. 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197FE0-2FAF-5D4F-ADB8-B11D6326C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389424"/>
            <a:ext cx="2312544" cy="1910518"/>
          </a:xfrm>
          <a:prstGeom prst="rect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454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1779662"/>
            <a:ext cx="4896544" cy="2880320"/>
          </a:xfrm>
        </p:spPr>
        <p:txBody>
          <a:bodyPr>
            <a:normAutofit/>
          </a:bodyPr>
          <a:lstStyle/>
          <a:p>
            <a:pPr lvl="0" algn="ctr"/>
            <a:r>
              <a:rPr lang="en-GB" dirty="0"/>
              <a:t>However, with a determination to learn how you can draw a person you start taking classes and, after several months, you’re able to make your own self-portrait.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1379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1707654"/>
            <a:ext cx="4896544" cy="2880320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You’ve always been keen to learn a different language, but you’re worried you’re too old now that you’ve retired, and it’ll take far too long to become fluent.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389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1491630"/>
            <a:ext cx="4608512" cy="2880320"/>
          </a:xfrm>
        </p:spPr>
        <p:txBody>
          <a:bodyPr>
            <a:normAutofit/>
          </a:bodyPr>
          <a:lstStyle/>
          <a:p>
            <a:pPr lvl="0" algn="ctr"/>
            <a:r>
              <a:rPr lang="en-GB" dirty="0"/>
              <a:t>You join this program, complete all the lessons and, once the course is complete, you’re able to hold a conversation in the language of your choice.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6369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1439288"/>
            <a:ext cx="4896544" cy="936104"/>
          </a:xfrm>
        </p:spPr>
        <p:txBody>
          <a:bodyPr>
            <a:normAutofit/>
          </a:bodyPr>
          <a:lstStyle/>
          <a:p>
            <a:pPr lvl="0" algn="ctr"/>
            <a:r>
              <a:rPr lang="en-US" dirty="0"/>
              <a:t>All of these are examples of how grit and resilience work in practice.</a:t>
            </a:r>
            <a:r>
              <a:rPr lang="en-ID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B04AA3-A479-6941-B6F8-D570E364C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761" y="2571487"/>
            <a:ext cx="2568302" cy="1440423"/>
          </a:xfrm>
          <a:prstGeom prst="rect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807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1779662"/>
            <a:ext cx="4896544" cy="2880320"/>
          </a:xfrm>
        </p:spPr>
        <p:txBody>
          <a:bodyPr>
            <a:normAutofit/>
          </a:bodyPr>
          <a:lstStyle/>
          <a:p>
            <a:pPr lvl="0" algn="ctr"/>
            <a:r>
              <a:rPr lang="en-US"/>
              <a:t>These are just some of the ways in which ordinary people harness the potential of these two key elements for success in their own lives.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5686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915566"/>
            <a:ext cx="5112568" cy="3024336"/>
          </a:xfrm>
        </p:spPr>
        <p:txBody>
          <a:bodyPr>
            <a:normAutofit/>
          </a:bodyPr>
          <a:lstStyle/>
          <a:p>
            <a:pPr algn="ctr"/>
            <a:r>
              <a:rPr lang="en-US" sz="2300" dirty="0"/>
              <a:t>Some obvious ones include Henry Ford, who declared bankruptcy no less than five times before finally achieving success with the Ford Motor Company, or Bill Gates, whose first product, the </a:t>
            </a:r>
            <a:r>
              <a:rPr lang="en-US" sz="2300" dirty="0" err="1"/>
              <a:t>Traf</a:t>
            </a:r>
            <a:r>
              <a:rPr lang="en-US" sz="2300" dirty="0"/>
              <a:t>-O-Data, was a shocking failure before he went back to the drawing board and developed Microsoft. </a:t>
            </a:r>
            <a:endParaRPr lang="en-ID" sz="2300" dirty="0"/>
          </a:p>
        </p:txBody>
      </p:sp>
    </p:spTree>
    <p:extLst>
      <p:ext uri="{BB962C8B-B14F-4D97-AF65-F5344CB8AC3E}">
        <p14:creationId xmlns:p14="http://schemas.microsoft.com/office/powerpoint/2010/main" val="28622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1203598"/>
            <a:ext cx="4896544" cy="10081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However, how can you apply grit and relentless drive to everyday life? </a:t>
            </a:r>
            <a:br>
              <a:rPr lang="en-US" dirty="0"/>
            </a:br>
            <a:endParaRPr lang="en-ID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E37735-DCCD-C44E-B10D-5A9B5EA12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108448"/>
            <a:ext cx="2705100" cy="1790700"/>
          </a:xfrm>
          <a:prstGeom prst="rect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385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707654"/>
            <a:ext cx="4320480" cy="180020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Here are a few examples that may resonate more easily with you, and that you may recognize from your daily life.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3606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1779662"/>
            <a:ext cx="4896544" cy="288032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You’re on the wrestling team.</a:t>
            </a:r>
            <a:r>
              <a:rPr lang="en-ID" dirty="0"/>
              <a:t> </a:t>
            </a:r>
            <a:r>
              <a:rPr lang="en-GB" dirty="0"/>
              <a:t>Instead of quitting, though, you continue returning to each drill and practice, and attend the next tournament or dual.</a:t>
            </a:r>
            <a:endParaRPr lang="en-ID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9027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1779662"/>
            <a:ext cx="4896544" cy="288032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You’re learning an especially challenging piece of music.</a:t>
            </a:r>
            <a:r>
              <a:rPr lang="en-ID" dirty="0"/>
              <a:t> </a:t>
            </a:r>
            <a:r>
              <a:rPr lang="en-US" dirty="0"/>
              <a:t>Most of your peers are able to perform better than you.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5465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347614"/>
            <a:ext cx="4680520" cy="3096344"/>
          </a:xfrm>
        </p:spPr>
        <p:txBody>
          <a:bodyPr>
            <a:normAutofit/>
          </a:bodyPr>
          <a:lstStyle/>
          <a:p>
            <a:pPr lvl="0" algn="ctr"/>
            <a:r>
              <a:rPr lang="en-GB" dirty="0"/>
              <a:t>However, rather than quitting, you continue to practice each day, taking deliberate effort to get better and, over the weeks and months, your finger movements start to become more fluid.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3969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1851670"/>
            <a:ext cx="4752528" cy="2880320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You’ve always wanted to learn karate, but now you’re middle-aged and your body isn’t as flexible as it once was.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9478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1347614"/>
            <a:ext cx="4824536" cy="3168352"/>
          </a:xfrm>
        </p:spPr>
        <p:txBody>
          <a:bodyPr>
            <a:normAutofit/>
          </a:bodyPr>
          <a:lstStyle/>
          <a:p>
            <a:pPr lvl="0" algn="ctr"/>
            <a:r>
              <a:rPr lang="en-US" dirty="0"/>
              <a:t>Yet, you never miss a training session. You practice the different techniques you’ve learned and work out how you can adapt them for your own body while boosting your accuracy, speed and stamina.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138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Face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1178</TotalTime>
  <Words>393</Words>
  <Application>Microsoft Macintosh PowerPoint</Application>
  <PresentationFormat>On-screen Show (16:9)</PresentationFormat>
  <Paragraphs>16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87</cp:revision>
  <dcterms:created xsi:type="dcterms:W3CDTF">2018-10-15T07:11:14Z</dcterms:created>
  <dcterms:modified xsi:type="dcterms:W3CDTF">2020-07-24T06:56:24Z</dcterms:modified>
</cp:coreProperties>
</file>