
<file path=[Content_Types].xml><?xml version="1.0" encoding="utf-8"?>
<Types xmlns="http://schemas.openxmlformats.org/package/2006/content-types">
  <Default Extension="jpeg" ContentType="image/jpe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74" r:id="rId1"/>
  </p:sldMasterIdLst>
  <p:notesMasterIdLst>
    <p:notesMasterId r:id="rId35"/>
  </p:notesMasterIdLst>
  <p:sldIdLst>
    <p:sldId id="257" r:id="rId2"/>
    <p:sldId id="289" r:id="rId3"/>
    <p:sldId id="295" r:id="rId4"/>
    <p:sldId id="296" r:id="rId5"/>
    <p:sldId id="297" r:id="rId6"/>
    <p:sldId id="298" r:id="rId7"/>
    <p:sldId id="299" r:id="rId8"/>
    <p:sldId id="300" r:id="rId9"/>
    <p:sldId id="261" r:id="rId10"/>
    <p:sldId id="288" r:id="rId11"/>
    <p:sldId id="301" r:id="rId12"/>
    <p:sldId id="302" r:id="rId13"/>
    <p:sldId id="303" r:id="rId14"/>
    <p:sldId id="304" r:id="rId15"/>
    <p:sldId id="291" r:id="rId16"/>
    <p:sldId id="292" r:id="rId17"/>
    <p:sldId id="305" r:id="rId18"/>
    <p:sldId id="306" r:id="rId19"/>
    <p:sldId id="307" r:id="rId20"/>
    <p:sldId id="308" r:id="rId21"/>
    <p:sldId id="293" r:id="rId22"/>
    <p:sldId id="294" r:id="rId23"/>
    <p:sldId id="310" r:id="rId24"/>
    <p:sldId id="311" r:id="rId25"/>
    <p:sldId id="309" r:id="rId26"/>
    <p:sldId id="312" r:id="rId27"/>
    <p:sldId id="314" r:id="rId28"/>
    <p:sldId id="313" r:id="rId29"/>
    <p:sldId id="316" r:id="rId30"/>
    <p:sldId id="315" r:id="rId31"/>
    <p:sldId id="317" r:id="rId32"/>
    <p:sldId id="318" r:id="rId33"/>
    <p:sldId id="319" r:id="rId34"/>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9E5"/>
    <a:srgbClr val="FFECA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5125"/>
    <p:restoredTop sz="94650"/>
  </p:normalViewPr>
  <p:slideViewPr>
    <p:cSldViewPr>
      <p:cViewPr varScale="1">
        <p:scale>
          <a:sx n="118" d="100"/>
          <a:sy n="118" d="100"/>
        </p:scale>
        <p:origin x="208" y="1112"/>
      </p:cViewPr>
      <p:guideLst>
        <p:guide orient="horz" pos="1620"/>
        <p:guide pos="2880"/>
      </p:guideLst>
    </p:cSldViewPr>
  </p:slideViewPr>
  <p:notesTextViewPr>
    <p:cViewPr>
      <p:scale>
        <a:sx n="100" d="100"/>
        <a:sy n="100" d="100"/>
      </p:scale>
      <p:origin x="0" y="0"/>
    </p:cViewPr>
  </p:notesTextViewPr>
  <p:sorterViewPr>
    <p:cViewPr>
      <p:scale>
        <a:sx n="100" d="100"/>
        <a:sy n="100" d="100"/>
      </p:scale>
      <p:origin x="0" y="-1461"/>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68BA754-79BD-4972-839A-D62EA2C7C3EA}" type="datetimeFigureOut">
              <a:rPr lang="en-US" smtClean="0"/>
              <a:pPr/>
              <a:t>7/24/20</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59BBF2C-A7F8-4A46-8FD9-0FE6834BDEB8}" type="slidenum">
              <a:rPr lang="en-US" smtClean="0"/>
              <a:pPr/>
              <a:t>‹#›</a:t>
            </a:fld>
            <a:endParaRPr lang="en-US"/>
          </a:p>
        </p:txBody>
      </p:sp>
    </p:spTree>
    <p:extLst>
      <p:ext uri="{BB962C8B-B14F-4D97-AF65-F5344CB8AC3E}">
        <p14:creationId xmlns:p14="http://schemas.microsoft.com/office/powerpoint/2010/main" val="2201631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Y" dirty="0"/>
          </a:p>
        </p:txBody>
      </p:sp>
      <p:sp>
        <p:nvSpPr>
          <p:cNvPr id="4" name="Slide Number Placeholder 3"/>
          <p:cNvSpPr>
            <a:spLocks noGrp="1"/>
          </p:cNvSpPr>
          <p:nvPr>
            <p:ph type="sldNum" sz="quarter" idx="10"/>
          </p:nvPr>
        </p:nvSpPr>
        <p:spPr/>
        <p:txBody>
          <a:bodyPr/>
          <a:lstStyle/>
          <a:p>
            <a:fld id="{C59BBF2C-A7F8-4A46-8FD9-0FE6834BDEB8}" type="slidenum">
              <a:rPr lang="en-US" smtClean="0"/>
              <a:pPr/>
              <a:t>1</a:t>
            </a:fld>
            <a:endParaRPr lang="en-US"/>
          </a:p>
        </p:txBody>
      </p:sp>
    </p:spTree>
    <p:extLst>
      <p:ext uri="{BB962C8B-B14F-4D97-AF65-F5344CB8AC3E}">
        <p14:creationId xmlns:p14="http://schemas.microsoft.com/office/powerpoint/2010/main" val="30787348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0" y="-6350"/>
            <a:ext cx="9144000" cy="5149850"/>
            <a:chOff x="0" y="-8467"/>
            <a:chExt cx="12192000" cy="6866467"/>
          </a:xfrm>
        </p:grpSpPr>
        <p:sp>
          <p:nvSpPr>
            <p:cNvPr id="15" name="Freeform 14"/>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300" y="1803400"/>
            <a:ext cx="5825202" cy="1234727"/>
          </a:xfrm>
        </p:spPr>
        <p:txBody>
          <a:bodyPr anchor="b">
            <a:noAutofit/>
          </a:bodyPr>
          <a:lstStyle>
            <a:lvl1pPr algn="r">
              <a:defRPr sz="405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130300" y="3038125"/>
            <a:ext cx="5825202" cy="822674"/>
          </a:xfrm>
        </p:spPr>
        <p:txBody>
          <a:bodyPr anchor="t"/>
          <a:lstStyle>
            <a:lvl1pPr marL="0" indent="0" algn="r">
              <a:buNone/>
              <a:defRPr>
                <a:solidFill>
                  <a:schemeClr val="tx1">
                    <a:lumMod val="50000"/>
                    <a:lumOff val="50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D8241E9-601D-4A27-BF72-C7763949FF5A}" type="datetimeFigureOut">
              <a:rPr lang="en-US" smtClean="0"/>
              <a:pPr/>
              <a:t>7/24/20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86AFA4-EB3C-4B7D-993E-220BD55D95C0}" type="slidenum">
              <a:rPr lang="en-US" smtClean="0"/>
              <a:pPr/>
              <a:t>‹#›</a:t>
            </a:fld>
            <a:endParaRPr lang="en-US"/>
          </a:p>
        </p:txBody>
      </p:sp>
    </p:spTree>
    <p:extLst>
      <p:ext uri="{BB962C8B-B14F-4D97-AF65-F5344CB8AC3E}">
        <p14:creationId xmlns:p14="http://schemas.microsoft.com/office/powerpoint/2010/main" val="11063225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1" y="457200"/>
            <a:ext cx="6447501" cy="2552700"/>
          </a:xfrm>
        </p:spPr>
        <p:txBody>
          <a:bodyPr anchor="ctr">
            <a:normAutofit/>
          </a:bodyPr>
          <a:lstStyle>
            <a:lvl1pPr algn="l">
              <a:defRPr sz="3300" b="0" cap="none"/>
            </a:lvl1pPr>
          </a:lstStyle>
          <a:p>
            <a:r>
              <a:rPr lang="en-US"/>
              <a:t>Click to edit Master title style</a:t>
            </a:r>
            <a:endParaRPr lang="en-US" dirty="0"/>
          </a:p>
        </p:txBody>
      </p:sp>
      <p:sp>
        <p:nvSpPr>
          <p:cNvPr id="3" name="Text Placeholder 2"/>
          <p:cNvSpPr>
            <a:spLocks noGrp="1"/>
          </p:cNvSpPr>
          <p:nvPr>
            <p:ph type="body" idx="1"/>
          </p:nvPr>
        </p:nvSpPr>
        <p:spPr>
          <a:xfrm>
            <a:off x="508001" y="3352800"/>
            <a:ext cx="6447501" cy="1178222"/>
          </a:xfrm>
        </p:spPr>
        <p:txBody>
          <a:bodyPr anchor="ctr">
            <a:normAutofit/>
          </a:bodyPr>
          <a:lstStyle>
            <a:lvl1pPr marL="0" indent="0" algn="l">
              <a:buNone/>
              <a:defRPr sz="135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D8241E9-601D-4A27-BF72-C7763949FF5A}" type="datetimeFigureOut">
              <a:rPr lang="en-US" smtClean="0"/>
              <a:pPr/>
              <a:t>7/24/20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86AFA4-EB3C-4B7D-993E-220BD55D95C0}" type="slidenum">
              <a:rPr lang="en-US" smtClean="0"/>
              <a:pPr/>
              <a:t>‹#›</a:t>
            </a:fld>
            <a:endParaRPr lang="en-US"/>
          </a:p>
        </p:txBody>
      </p:sp>
    </p:spTree>
    <p:extLst>
      <p:ext uri="{BB962C8B-B14F-4D97-AF65-F5344CB8AC3E}">
        <p14:creationId xmlns:p14="http://schemas.microsoft.com/office/powerpoint/2010/main" val="38355829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8500" y="457200"/>
            <a:ext cx="6070601" cy="2266950"/>
          </a:xfrm>
        </p:spPr>
        <p:txBody>
          <a:bodyPr anchor="ctr">
            <a:normAutofit/>
          </a:bodyPr>
          <a:lstStyle>
            <a:lvl1pPr algn="l">
              <a:defRPr sz="33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024604" y="2724150"/>
            <a:ext cx="5418393" cy="285750"/>
          </a:xfrm>
        </p:spPr>
        <p:txBody>
          <a:bodyPr anchor="ctr">
            <a:noAutofit/>
          </a:bodyPr>
          <a:lstStyle>
            <a:lvl1pPr marL="0" indent="0">
              <a:buFontTx/>
              <a:buNone/>
              <a:defRPr sz="1200">
                <a:solidFill>
                  <a:schemeClr val="tx1">
                    <a:lumMod val="50000"/>
                    <a:lumOff val="50000"/>
                  </a:schemeClr>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a:t>Click to edit Master text styles</a:t>
            </a:r>
          </a:p>
        </p:txBody>
      </p:sp>
      <p:sp>
        <p:nvSpPr>
          <p:cNvPr id="3" name="Text Placeholder 2"/>
          <p:cNvSpPr>
            <a:spLocks noGrp="1"/>
          </p:cNvSpPr>
          <p:nvPr>
            <p:ph type="body" idx="1"/>
          </p:nvPr>
        </p:nvSpPr>
        <p:spPr>
          <a:xfrm>
            <a:off x="508001" y="3352800"/>
            <a:ext cx="6447501" cy="1178222"/>
          </a:xfrm>
        </p:spPr>
        <p:txBody>
          <a:bodyPr anchor="ctr">
            <a:normAutofit/>
          </a:bodyPr>
          <a:lstStyle>
            <a:lvl1pPr marL="0" indent="0" algn="l">
              <a:buNone/>
              <a:defRPr sz="135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D8241E9-601D-4A27-BF72-C7763949FF5A}" type="datetimeFigureOut">
              <a:rPr lang="en-US" smtClean="0"/>
              <a:pPr/>
              <a:t>7/24/20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86AFA4-EB3C-4B7D-993E-220BD55D95C0}" type="slidenum">
              <a:rPr lang="en-US" smtClean="0"/>
              <a:pPr/>
              <a:t>‹#›</a:t>
            </a:fld>
            <a:endParaRPr lang="en-US"/>
          </a:p>
        </p:txBody>
      </p:sp>
      <p:sp>
        <p:nvSpPr>
          <p:cNvPr id="24" name="TextBox 23"/>
          <p:cNvSpPr txBox="1"/>
          <p:nvPr/>
        </p:nvSpPr>
        <p:spPr>
          <a:xfrm>
            <a:off x="406403" y="592784"/>
            <a:ext cx="457200" cy="438582"/>
          </a:xfrm>
          <a:prstGeom prst="rect">
            <a:avLst/>
          </a:prstGeom>
        </p:spPr>
        <p:txBody>
          <a:bodyPr vert="horz" lIns="68580" tIns="34290" rIns="68580" bIns="34290" rtlCol="0" anchor="ctr">
            <a:noAutofit/>
          </a:bodyPr>
          <a:lstStyle/>
          <a:p>
            <a:pPr lvl="0"/>
            <a:r>
              <a:rPr lang="en-US" sz="6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669758" y="2164917"/>
            <a:ext cx="457200" cy="438582"/>
          </a:xfrm>
          <a:prstGeom prst="rect">
            <a:avLst/>
          </a:prstGeom>
        </p:spPr>
        <p:txBody>
          <a:bodyPr vert="horz" lIns="68580" tIns="34290" rIns="68580" bIns="34290" rtlCol="0" anchor="ctr">
            <a:noAutofit/>
          </a:bodyPr>
          <a:lstStyle/>
          <a:p>
            <a:pPr lvl="0"/>
            <a:r>
              <a:rPr lang="en-US" sz="6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3665002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508001" y="1448991"/>
            <a:ext cx="6447501" cy="1946595"/>
          </a:xfrm>
        </p:spPr>
        <p:txBody>
          <a:bodyPr anchor="b">
            <a:normAutofit/>
          </a:bodyPr>
          <a:lstStyle>
            <a:lvl1pPr algn="l">
              <a:defRPr sz="3300" b="0" cap="none"/>
            </a:lvl1pPr>
          </a:lstStyle>
          <a:p>
            <a:r>
              <a:rPr lang="en-US"/>
              <a:t>Click to edit Master title style</a:t>
            </a:r>
            <a:endParaRPr lang="en-US" dirty="0"/>
          </a:p>
        </p:txBody>
      </p:sp>
      <p:sp>
        <p:nvSpPr>
          <p:cNvPr id="3" name="Text Placeholder 2"/>
          <p:cNvSpPr>
            <a:spLocks noGrp="1"/>
          </p:cNvSpPr>
          <p:nvPr>
            <p:ph type="body" idx="1"/>
          </p:nvPr>
        </p:nvSpPr>
        <p:spPr>
          <a:xfrm>
            <a:off x="508001" y="3395586"/>
            <a:ext cx="6447501" cy="1135436"/>
          </a:xfrm>
        </p:spPr>
        <p:txBody>
          <a:bodyPr anchor="t">
            <a:normAutofit/>
          </a:bodyPr>
          <a:lstStyle>
            <a:lvl1pPr marL="0" indent="0" algn="l">
              <a:buNone/>
              <a:defRPr sz="135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D8241E9-601D-4A27-BF72-C7763949FF5A}" type="datetimeFigureOut">
              <a:rPr lang="en-US" smtClean="0"/>
              <a:pPr/>
              <a:t>7/24/20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86AFA4-EB3C-4B7D-993E-220BD55D95C0}" type="slidenum">
              <a:rPr lang="en-US" smtClean="0"/>
              <a:pPr/>
              <a:t>‹#›</a:t>
            </a:fld>
            <a:endParaRPr lang="en-US"/>
          </a:p>
        </p:txBody>
      </p:sp>
    </p:spTree>
    <p:extLst>
      <p:ext uri="{BB962C8B-B14F-4D97-AF65-F5344CB8AC3E}">
        <p14:creationId xmlns:p14="http://schemas.microsoft.com/office/powerpoint/2010/main" val="33483899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698500" y="457200"/>
            <a:ext cx="6070601" cy="2266950"/>
          </a:xfrm>
        </p:spPr>
        <p:txBody>
          <a:bodyPr anchor="ctr">
            <a:normAutofit/>
          </a:bodyPr>
          <a:lstStyle>
            <a:lvl1pPr algn="l">
              <a:defRPr sz="33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507999" y="3009900"/>
            <a:ext cx="6447502" cy="385686"/>
          </a:xfrm>
        </p:spPr>
        <p:txBody>
          <a:bodyPr anchor="b">
            <a:noAutofit/>
          </a:bodyPr>
          <a:lstStyle>
            <a:lvl1pPr marL="0" indent="0">
              <a:buFontTx/>
              <a:buNone/>
              <a:defRPr sz="1800">
                <a:solidFill>
                  <a:schemeClr val="tx1">
                    <a:lumMod val="75000"/>
                    <a:lumOff val="25000"/>
                  </a:schemeClr>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a:t>Click to edit Master text styles</a:t>
            </a:r>
          </a:p>
        </p:txBody>
      </p:sp>
      <p:sp>
        <p:nvSpPr>
          <p:cNvPr id="3" name="Text Placeholder 2"/>
          <p:cNvSpPr>
            <a:spLocks noGrp="1"/>
          </p:cNvSpPr>
          <p:nvPr>
            <p:ph type="body" idx="1"/>
          </p:nvPr>
        </p:nvSpPr>
        <p:spPr>
          <a:xfrm>
            <a:off x="508001" y="3395586"/>
            <a:ext cx="6447501" cy="1135436"/>
          </a:xfrm>
        </p:spPr>
        <p:txBody>
          <a:bodyPr anchor="t">
            <a:normAutofit/>
          </a:bodyPr>
          <a:lstStyle>
            <a:lvl1pPr marL="0" indent="0" algn="l">
              <a:buNone/>
              <a:defRPr sz="1350">
                <a:solidFill>
                  <a:schemeClr val="tx1">
                    <a:lumMod val="50000"/>
                    <a:lumOff val="5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D8241E9-601D-4A27-BF72-C7763949FF5A}" type="datetimeFigureOut">
              <a:rPr lang="en-US" smtClean="0"/>
              <a:pPr/>
              <a:t>7/24/20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86AFA4-EB3C-4B7D-993E-220BD55D95C0}" type="slidenum">
              <a:rPr lang="en-US" smtClean="0"/>
              <a:pPr/>
              <a:t>‹#›</a:t>
            </a:fld>
            <a:endParaRPr lang="en-US"/>
          </a:p>
        </p:txBody>
      </p:sp>
      <p:sp>
        <p:nvSpPr>
          <p:cNvPr id="24" name="TextBox 23"/>
          <p:cNvSpPr txBox="1"/>
          <p:nvPr/>
        </p:nvSpPr>
        <p:spPr>
          <a:xfrm>
            <a:off x="406403" y="592784"/>
            <a:ext cx="457200" cy="438582"/>
          </a:xfrm>
          <a:prstGeom prst="rect">
            <a:avLst/>
          </a:prstGeom>
        </p:spPr>
        <p:txBody>
          <a:bodyPr vert="horz" lIns="68580" tIns="34290" rIns="68580" bIns="34290" rtlCol="0" anchor="ctr">
            <a:noAutofit/>
          </a:bodyPr>
          <a:lstStyle/>
          <a:p>
            <a:pPr lvl="0"/>
            <a:r>
              <a:rPr lang="en-US" sz="6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669758" y="2164917"/>
            <a:ext cx="457200" cy="438582"/>
          </a:xfrm>
          <a:prstGeom prst="rect">
            <a:avLst/>
          </a:prstGeom>
        </p:spPr>
        <p:txBody>
          <a:bodyPr vert="horz" lIns="68580" tIns="34290" rIns="68580" bIns="34290" rtlCol="0" anchor="ctr">
            <a:noAutofit/>
          </a:bodyPr>
          <a:lstStyle/>
          <a:p>
            <a:pPr lvl="0"/>
            <a:r>
              <a:rPr lang="en-US" sz="6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391394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514350" y="457200"/>
            <a:ext cx="6441152" cy="2266950"/>
          </a:xfrm>
        </p:spPr>
        <p:txBody>
          <a:bodyPr anchor="ctr">
            <a:normAutofit/>
          </a:bodyPr>
          <a:lstStyle>
            <a:lvl1pPr algn="l">
              <a:defRPr sz="33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507999" y="3009900"/>
            <a:ext cx="6447502" cy="385686"/>
          </a:xfrm>
        </p:spPr>
        <p:txBody>
          <a:bodyPr anchor="b">
            <a:noAutofit/>
          </a:bodyPr>
          <a:lstStyle>
            <a:lvl1pPr marL="0" indent="0">
              <a:buFontTx/>
              <a:buNone/>
              <a:defRPr sz="1800">
                <a:solidFill>
                  <a:schemeClr val="accent1"/>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a:t>Click to edit Master text styles</a:t>
            </a:r>
          </a:p>
        </p:txBody>
      </p:sp>
      <p:sp>
        <p:nvSpPr>
          <p:cNvPr id="3" name="Text Placeholder 2"/>
          <p:cNvSpPr>
            <a:spLocks noGrp="1"/>
          </p:cNvSpPr>
          <p:nvPr>
            <p:ph type="body" idx="1"/>
          </p:nvPr>
        </p:nvSpPr>
        <p:spPr>
          <a:xfrm>
            <a:off x="508001" y="3395586"/>
            <a:ext cx="6447501" cy="1135436"/>
          </a:xfrm>
        </p:spPr>
        <p:txBody>
          <a:bodyPr anchor="t">
            <a:normAutofit/>
          </a:bodyPr>
          <a:lstStyle>
            <a:lvl1pPr marL="0" indent="0" algn="l">
              <a:buNone/>
              <a:defRPr sz="1350">
                <a:solidFill>
                  <a:schemeClr val="tx1">
                    <a:lumMod val="50000"/>
                    <a:lumOff val="5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D8241E9-601D-4A27-BF72-C7763949FF5A}" type="datetimeFigureOut">
              <a:rPr lang="en-US" smtClean="0"/>
              <a:pPr/>
              <a:t>7/24/20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86AFA4-EB3C-4B7D-993E-220BD55D95C0}" type="slidenum">
              <a:rPr lang="en-US" smtClean="0"/>
              <a:pPr/>
              <a:t>‹#›</a:t>
            </a:fld>
            <a:endParaRPr lang="en-US"/>
          </a:p>
        </p:txBody>
      </p:sp>
    </p:spTree>
    <p:extLst>
      <p:ext uri="{BB962C8B-B14F-4D97-AF65-F5344CB8AC3E}">
        <p14:creationId xmlns:p14="http://schemas.microsoft.com/office/powerpoint/2010/main" val="29845215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D8241E9-601D-4A27-BF72-C7763949FF5A}" type="datetimeFigureOut">
              <a:rPr lang="en-US" smtClean="0"/>
              <a:pPr/>
              <a:t>7/24/20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86AFA4-EB3C-4B7D-993E-220BD55D95C0}" type="slidenum">
              <a:rPr lang="en-US" smtClean="0"/>
              <a:pPr/>
              <a:t>‹#›</a:t>
            </a:fld>
            <a:endParaRPr lang="en-US"/>
          </a:p>
        </p:txBody>
      </p:sp>
    </p:spTree>
    <p:extLst>
      <p:ext uri="{BB962C8B-B14F-4D97-AF65-F5344CB8AC3E}">
        <p14:creationId xmlns:p14="http://schemas.microsoft.com/office/powerpoint/2010/main" val="42709509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5755" y="457200"/>
            <a:ext cx="978557" cy="3938588"/>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508001" y="457200"/>
            <a:ext cx="5295113" cy="39385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D8241E9-601D-4A27-BF72-C7763949FF5A}" type="datetimeFigureOut">
              <a:rPr lang="en-US" smtClean="0"/>
              <a:pPr/>
              <a:t>7/24/20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86AFA4-EB3C-4B7D-993E-220BD55D95C0}" type="slidenum">
              <a:rPr lang="en-US" smtClean="0"/>
              <a:pPr/>
              <a:t>‹#›</a:t>
            </a:fld>
            <a:endParaRPr lang="en-US"/>
          </a:p>
        </p:txBody>
      </p:sp>
    </p:spTree>
    <p:extLst>
      <p:ext uri="{BB962C8B-B14F-4D97-AF65-F5344CB8AC3E}">
        <p14:creationId xmlns:p14="http://schemas.microsoft.com/office/powerpoint/2010/main" val="31779968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vl1pPr>
          </a:lstStyle>
          <a:p>
            <a:r>
              <a:rPr lang="en-US" dirty="0"/>
              <a:t>Click to edit Master title style</a:t>
            </a:r>
          </a:p>
        </p:txBody>
      </p:sp>
      <p:sp>
        <p:nvSpPr>
          <p:cNvPr id="3" name="Content Placeholder 2"/>
          <p:cNvSpPr>
            <a:spLocks noGrp="1"/>
          </p:cNvSpPr>
          <p:nvPr>
            <p:ph idx="1"/>
          </p:nvPr>
        </p:nvSpPr>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4D8241E9-601D-4A27-BF72-C7763949FF5A}" type="datetimeFigureOut">
              <a:rPr lang="en-US" smtClean="0"/>
              <a:pPr/>
              <a:t>7/24/20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86AFA4-EB3C-4B7D-993E-220BD55D95C0}" type="slidenum">
              <a:rPr lang="en-US" smtClean="0"/>
              <a:pPr/>
              <a:t>‹#›</a:t>
            </a:fld>
            <a:endParaRPr lang="en-US"/>
          </a:p>
        </p:txBody>
      </p:sp>
    </p:spTree>
    <p:extLst>
      <p:ext uri="{BB962C8B-B14F-4D97-AF65-F5344CB8AC3E}">
        <p14:creationId xmlns:p14="http://schemas.microsoft.com/office/powerpoint/2010/main" val="13143159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08001" y="2025651"/>
            <a:ext cx="6447501" cy="1369936"/>
          </a:xfrm>
        </p:spPr>
        <p:txBody>
          <a:bodyPr anchor="b"/>
          <a:lstStyle>
            <a:lvl1pPr algn="l">
              <a:defRPr sz="3000" b="0" cap="none"/>
            </a:lvl1pPr>
          </a:lstStyle>
          <a:p>
            <a:r>
              <a:rPr lang="en-US"/>
              <a:t>Click to edit Master title style</a:t>
            </a:r>
            <a:endParaRPr lang="en-US" dirty="0"/>
          </a:p>
        </p:txBody>
      </p:sp>
      <p:sp>
        <p:nvSpPr>
          <p:cNvPr id="3" name="Text Placeholder 2"/>
          <p:cNvSpPr>
            <a:spLocks noGrp="1"/>
          </p:cNvSpPr>
          <p:nvPr>
            <p:ph type="body" idx="1"/>
          </p:nvPr>
        </p:nvSpPr>
        <p:spPr>
          <a:xfrm>
            <a:off x="508001" y="3395586"/>
            <a:ext cx="6447501" cy="645300"/>
          </a:xfrm>
        </p:spPr>
        <p:txBody>
          <a:bodyPr anchor="t"/>
          <a:lstStyle>
            <a:lvl1pPr marL="0" indent="0" algn="l">
              <a:buNone/>
              <a:defRPr sz="1500">
                <a:solidFill>
                  <a:schemeClr val="tx1">
                    <a:lumMod val="50000"/>
                    <a:lumOff val="5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D8241E9-601D-4A27-BF72-C7763949FF5A}" type="datetimeFigureOut">
              <a:rPr lang="en-US" smtClean="0"/>
              <a:pPr/>
              <a:t>7/24/20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86AFA4-EB3C-4B7D-993E-220BD55D95C0}" type="slidenum">
              <a:rPr lang="en-US" smtClean="0"/>
              <a:pPr/>
              <a:t>‹#›</a:t>
            </a:fld>
            <a:endParaRPr lang="en-US"/>
          </a:p>
        </p:txBody>
      </p:sp>
    </p:spTree>
    <p:extLst>
      <p:ext uri="{BB962C8B-B14F-4D97-AF65-F5344CB8AC3E}">
        <p14:creationId xmlns:p14="http://schemas.microsoft.com/office/powerpoint/2010/main" val="27271583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508001" y="1620442"/>
            <a:ext cx="3138026" cy="29105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817477" y="1620442"/>
            <a:ext cx="3138026" cy="29105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D8241E9-601D-4A27-BF72-C7763949FF5A}" type="datetimeFigureOut">
              <a:rPr lang="en-US" smtClean="0"/>
              <a:pPr/>
              <a:t>7/24/20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586AFA4-EB3C-4B7D-993E-220BD55D95C0}" type="slidenum">
              <a:rPr lang="en-US" smtClean="0"/>
              <a:pPr/>
              <a:t>‹#›</a:t>
            </a:fld>
            <a:endParaRPr lang="en-US"/>
          </a:p>
        </p:txBody>
      </p:sp>
    </p:spTree>
    <p:extLst>
      <p:ext uri="{BB962C8B-B14F-4D97-AF65-F5344CB8AC3E}">
        <p14:creationId xmlns:p14="http://schemas.microsoft.com/office/powerpoint/2010/main" val="36130682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506809" y="1620737"/>
            <a:ext cx="3139217" cy="432197"/>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506809" y="2052934"/>
            <a:ext cx="3139217" cy="247808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816287" y="1620737"/>
            <a:ext cx="3139214" cy="432197"/>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3816288" y="2052934"/>
            <a:ext cx="3139213" cy="247808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D8241E9-601D-4A27-BF72-C7763949FF5A}" type="datetimeFigureOut">
              <a:rPr lang="en-US" smtClean="0"/>
              <a:pPr/>
              <a:t>7/24/20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586AFA4-EB3C-4B7D-993E-220BD55D95C0}" type="slidenum">
              <a:rPr lang="en-US" smtClean="0"/>
              <a:pPr/>
              <a:t>‹#›</a:t>
            </a:fld>
            <a:endParaRPr lang="en-US"/>
          </a:p>
        </p:txBody>
      </p:sp>
    </p:spTree>
    <p:extLst>
      <p:ext uri="{BB962C8B-B14F-4D97-AF65-F5344CB8AC3E}">
        <p14:creationId xmlns:p14="http://schemas.microsoft.com/office/powerpoint/2010/main" val="8329568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08001" y="457200"/>
            <a:ext cx="6447501" cy="9906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D8241E9-601D-4A27-BF72-C7763949FF5A}" type="datetimeFigureOut">
              <a:rPr lang="en-US" smtClean="0"/>
              <a:pPr/>
              <a:t>7/24/20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586AFA4-EB3C-4B7D-993E-220BD55D95C0}" type="slidenum">
              <a:rPr lang="en-US" smtClean="0"/>
              <a:pPr/>
              <a:t>‹#›</a:t>
            </a:fld>
            <a:endParaRPr lang="en-US"/>
          </a:p>
        </p:txBody>
      </p:sp>
    </p:spTree>
    <p:extLst>
      <p:ext uri="{BB962C8B-B14F-4D97-AF65-F5344CB8AC3E}">
        <p14:creationId xmlns:p14="http://schemas.microsoft.com/office/powerpoint/2010/main" val="27450687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D8241E9-601D-4A27-BF72-C7763949FF5A}" type="datetimeFigureOut">
              <a:rPr lang="en-US" smtClean="0"/>
              <a:pPr/>
              <a:t>7/24/20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586AFA4-EB3C-4B7D-993E-220BD55D95C0}" type="slidenum">
              <a:rPr lang="en-US" smtClean="0"/>
              <a:pPr/>
              <a:t>‹#›</a:t>
            </a:fld>
            <a:endParaRPr lang="en-US"/>
          </a:p>
        </p:txBody>
      </p:sp>
    </p:spTree>
    <p:extLst>
      <p:ext uri="{BB962C8B-B14F-4D97-AF65-F5344CB8AC3E}">
        <p14:creationId xmlns:p14="http://schemas.microsoft.com/office/powerpoint/2010/main" val="13091141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1" y="1123953"/>
            <a:ext cx="2890896" cy="958850"/>
          </a:xfrm>
        </p:spPr>
        <p:txBody>
          <a:bodyPr anchor="b">
            <a:normAutofit/>
          </a:bodyPr>
          <a:lstStyle>
            <a:lvl1pPr>
              <a:defRPr sz="1500"/>
            </a:lvl1pPr>
          </a:lstStyle>
          <a:p>
            <a:r>
              <a:rPr lang="en-US"/>
              <a:t>Click to edit Master title style</a:t>
            </a:r>
            <a:endParaRPr lang="en-US" dirty="0"/>
          </a:p>
        </p:txBody>
      </p:sp>
      <p:sp>
        <p:nvSpPr>
          <p:cNvPr id="3" name="Content Placeholder 2"/>
          <p:cNvSpPr>
            <a:spLocks noGrp="1"/>
          </p:cNvSpPr>
          <p:nvPr>
            <p:ph idx="1"/>
          </p:nvPr>
        </p:nvSpPr>
        <p:spPr>
          <a:xfrm>
            <a:off x="3570346" y="386193"/>
            <a:ext cx="3385156" cy="414482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08001" y="2082802"/>
            <a:ext cx="2890896" cy="1938337"/>
          </a:xfrm>
        </p:spPr>
        <p:txBody>
          <a:bodyPr>
            <a:normAutofit/>
          </a:bodyPr>
          <a:lstStyle>
            <a:lvl1pPr marL="0" indent="0">
              <a:buNone/>
              <a:defRPr sz="1050"/>
            </a:lvl1pPr>
            <a:lvl2pPr marL="342797" indent="0">
              <a:buNone/>
              <a:defRPr sz="1050"/>
            </a:lvl2pPr>
            <a:lvl3pPr marL="685595" indent="0">
              <a:buNone/>
              <a:defRPr sz="900"/>
            </a:lvl3pPr>
            <a:lvl4pPr marL="1028392" indent="0">
              <a:buNone/>
              <a:defRPr sz="750"/>
            </a:lvl4pPr>
            <a:lvl5pPr marL="1371188" indent="0">
              <a:buNone/>
              <a:defRPr sz="750"/>
            </a:lvl5pPr>
            <a:lvl6pPr marL="1713986" indent="0">
              <a:buNone/>
              <a:defRPr sz="750"/>
            </a:lvl6pPr>
            <a:lvl7pPr marL="2056783" indent="0">
              <a:buNone/>
              <a:defRPr sz="750"/>
            </a:lvl7pPr>
            <a:lvl8pPr marL="2399580" indent="0">
              <a:buNone/>
              <a:defRPr sz="750"/>
            </a:lvl8pPr>
            <a:lvl9pPr marL="2742377"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4D8241E9-601D-4A27-BF72-C7763949FF5A}" type="datetimeFigureOut">
              <a:rPr lang="en-US" smtClean="0"/>
              <a:pPr/>
              <a:t>7/24/20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586AFA4-EB3C-4B7D-993E-220BD55D95C0}" type="slidenum">
              <a:rPr lang="en-US" smtClean="0"/>
              <a:pPr/>
              <a:t>‹#›</a:t>
            </a:fld>
            <a:endParaRPr lang="en-US"/>
          </a:p>
        </p:txBody>
      </p:sp>
    </p:spTree>
    <p:extLst>
      <p:ext uri="{BB962C8B-B14F-4D97-AF65-F5344CB8AC3E}">
        <p14:creationId xmlns:p14="http://schemas.microsoft.com/office/powerpoint/2010/main" val="7815864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1" y="3600450"/>
            <a:ext cx="6447500" cy="425054"/>
          </a:xfrm>
        </p:spPr>
        <p:txBody>
          <a:bodyPr anchor="b">
            <a:normAutofit/>
          </a:bodyPr>
          <a:lstStyle>
            <a:lvl1pPr algn="l">
              <a:defRPr sz="18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508001" y="457200"/>
            <a:ext cx="6447501" cy="2884289"/>
          </a:xfrm>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4" name="Text Placeholder 3"/>
          <p:cNvSpPr>
            <a:spLocks noGrp="1"/>
          </p:cNvSpPr>
          <p:nvPr>
            <p:ph type="body" sz="half" idx="2"/>
          </p:nvPr>
        </p:nvSpPr>
        <p:spPr>
          <a:xfrm>
            <a:off x="508001" y="4025504"/>
            <a:ext cx="6447500" cy="505518"/>
          </a:xfrm>
        </p:spPr>
        <p:txBody>
          <a:bodyPr>
            <a:normAutofit/>
          </a:bodyPr>
          <a:lstStyle>
            <a:lvl1pPr marL="0" indent="0">
              <a:buNone/>
              <a:defRPr sz="9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586AFA4-EB3C-4B7D-993E-220BD55D95C0}" type="slidenum">
              <a:rPr lang="en-US" smtClean="0"/>
              <a:pPr/>
              <a:t>‹#›</a:t>
            </a:fld>
            <a:endParaRPr lang="en-US"/>
          </a:p>
        </p:txBody>
      </p:sp>
      <p:sp>
        <p:nvSpPr>
          <p:cNvPr id="5" name="Date Placeholder 4"/>
          <p:cNvSpPr>
            <a:spLocks noGrp="1"/>
          </p:cNvSpPr>
          <p:nvPr>
            <p:ph type="dt" sz="half" idx="10"/>
          </p:nvPr>
        </p:nvSpPr>
        <p:spPr/>
        <p:txBody>
          <a:bodyPr/>
          <a:lstStyle/>
          <a:p>
            <a:fld id="{4D8241E9-601D-4A27-BF72-C7763949FF5A}" type="datetimeFigureOut">
              <a:rPr lang="en-US" smtClean="0"/>
              <a:pPr/>
              <a:t>7/24/20</a:t>
            </a:fld>
            <a:endParaRPr lang="en-US"/>
          </a:p>
        </p:txBody>
      </p:sp>
    </p:spTree>
    <p:extLst>
      <p:ext uri="{BB962C8B-B14F-4D97-AF65-F5344CB8AC3E}">
        <p14:creationId xmlns:p14="http://schemas.microsoft.com/office/powerpoint/2010/main" val="37900992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4" name="Group 43"/>
          <p:cNvGrpSpPr/>
          <p:nvPr/>
        </p:nvGrpSpPr>
        <p:grpSpPr>
          <a:xfrm>
            <a:off x="0" y="-6350"/>
            <a:ext cx="9144000" cy="5149850"/>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508001" y="457200"/>
            <a:ext cx="6447501" cy="990600"/>
          </a:xfrm>
          <a:prstGeom prst="rect">
            <a:avLst/>
          </a:prstGeom>
        </p:spPr>
        <p:txBody>
          <a:bodyPr vert="horz" lIns="91440" tIns="45720" rIns="91440" bIns="45720" rtlCol="0" anchor="t">
            <a:normAutofit/>
          </a:bodyPr>
          <a:lstStyle/>
          <a:p>
            <a:r>
              <a:rPr lang="en-US" dirty="0"/>
              <a:t>Click to edit Master title style</a:t>
            </a:r>
          </a:p>
        </p:txBody>
      </p:sp>
      <p:sp>
        <p:nvSpPr>
          <p:cNvPr id="3" name="Text Placeholder 2"/>
          <p:cNvSpPr>
            <a:spLocks noGrp="1"/>
          </p:cNvSpPr>
          <p:nvPr>
            <p:ph type="body" idx="1"/>
          </p:nvPr>
        </p:nvSpPr>
        <p:spPr>
          <a:xfrm>
            <a:off x="508001" y="1620442"/>
            <a:ext cx="6447501" cy="291058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5403850" y="4531022"/>
            <a:ext cx="683954" cy="273844"/>
          </a:xfrm>
          <a:prstGeom prst="rect">
            <a:avLst/>
          </a:prstGeom>
        </p:spPr>
        <p:txBody>
          <a:bodyPr vert="horz" lIns="91440" tIns="45720" rIns="91440" bIns="45720" rtlCol="0" anchor="ctr"/>
          <a:lstStyle>
            <a:lvl1pPr algn="r">
              <a:defRPr sz="675">
                <a:solidFill>
                  <a:schemeClr val="tx1">
                    <a:tint val="75000"/>
                  </a:schemeClr>
                </a:solidFill>
              </a:defRPr>
            </a:lvl1pPr>
          </a:lstStyle>
          <a:p>
            <a:fld id="{4D8241E9-601D-4A27-BF72-C7763949FF5A}" type="datetimeFigureOut">
              <a:rPr lang="en-US" smtClean="0"/>
              <a:pPr/>
              <a:t>7/24/20</a:t>
            </a:fld>
            <a:endParaRPr lang="en-US"/>
          </a:p>
        </p:txBody>
      </p:sp>
      <p:sp>
        <p:nvSpPr>
          <p:cNvPr id="5" name="Footer Placeholder 4"/>
          <p:cNvSpPr>
            <a:spLocks noGrp="1"/>
          </p:cNvSpPr>
          <p:nvPr>
            <p:ph type="ftr" sz="quarter" idx="3"/>
          </p:nvPr>
        </p:nvSpPr>
        <p:spPr>
          <a:xfrm>
            <a:off x="508001" y="4531022"/>
            <a:ext cx="4723209" cy="273844"/>
          </a:xfrm>
          <a:prstGeom prst="rect">
            <a:avLst/>
          </a:prstGeom>
        </p:spPr>
        <p:txBody>
          <a:bodyPr vert="horz" lIns="91440" tIns="45720" rIns="91440" bIns="45720" rtlCol="0" anchor="ctr"/>
          <a:lstStyle>
            <a:lvl1pPr algn="l">
              <a:defRPr sz="675">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42998" y="4531022"/>
            <a:ext cx="512504" cy="273844"/>
          </a:xfrm>
          <a:prstGeom prst="rect">
            <a:avLst/>
          </a:prstGeom>
        </p:spPr>
        <p:txBody>
          <a:bodyPr vert="horz" lIns="91440" tIns="45720" rIns="91440" bIns="45720" rtlCol="0" anchor="ctr"/>
          <a:lstStyle>
            <a:lvl1pPr algn="r">
              <a:defRPr sz="675">
                <a:solidFill>
                  <a:schemeClr val="accent1"/>
                </a:solidFill>
              </a:defRPr>
            </a:lvl1pPr>
          </a:lstStyle>
          <a:p>
            <a:fld id="{4586AFA4-EB3C-4B7D-993E-220BD55D95C0}" type="slidenum">
              <a:rPr lang="en-US" smtClean="0"/>
              <a:pPr/>
              <a:t>‹#›</a:t>
            </a:fld>
            <a:endParaRPr lang="en-US"/>
          </a:p>
        </p:txBody>
      </p:sp>
    </p:spTree>
    <p:extLst>
      <p:ext uri="{BB962C8B-B14F-4D97-AF65-F5344CB8AC3E}">
        <p14:creationId xmlns:p14="http://schemas.microsoft.com/office/powerpoint/2010/main" val="1694041908"/>
      </p:ext>
    </p:extLst>
  </p:cSld>
  <p:clrMap bg1="lt1" tx1="dk1" bg2="lt2" tx2="dk2" accent1="accent1" accent2="accent2" accent3="accent3" accent4="accent4" accent5="accent5" accent6="accent6" hlink="hlink" folHlink="folHlink"/>
  <p:sldLayoutIdLst>
    <p:sldLayoutId id="2147483875" r:id="rId1"/>
    <p:sldLayoutId id="2147483876" r:id="rId2"/>
    <p:sldLayoutId id="2147483877" r:id="rId3"/>
    <p:sldLayoutId id="2147483878" r:id="rId4"/>
    <p:sldLayoutId id="2147483879" r:id="rId5"/>
    <p:sldLayoutId id="2147483880" r:id="rId6"/>
    <p:sldLayoutId id="2147483881" r:id="rId7"/>
    <p:sldLayoutId id="2147483882" r:id="rId8"/>
    <p:sldLayoutId id="2147483883" r:id="rId9"/>
    <p:sldLayoutId id="2147483884" r:id="rId10"/>
    <p:sldLayoutId id="2147483885" r:id="rId11"/>
    <p:sldLayoutId id="2147483886" r:id="rId12"/>
    <p:sldLayoutId id="2147483887" r:id="rId13"/>
    <p:sldLayoutId id="2147483888" r:id="rId14"/>
    <p:sldLayoutId id="2147483889" r:id="rId15"/>
    <p:sldLayoutId id="2147483890" r:id="rId16"/>
  </p:sldLayoutIdLst>
  <p:txStyles>
    <p:titleStyle>
      <a:lvl1pPr algn="l" defTabSz="342900" rtl="0" eaLnBrk="1" latinLnBrk="0" hangingPunct="1">
        <a:spcBef>
          <a:spcPct val="0"/>
        </a:spcBef>
        <a:buNone/>
        <a:defRPr sz="2600" kern="1200">
          <a:solidFill>
            <a:schemeClr val="accent1"/>
          </a:solidFill>
          <a:latin typeface="Calibri" panose="020F0502020204030204" pitchFamily="34" charset="0"/>
          <a:ea typeface="+mj-ea"/>
          <a:cs typeface="Calibri" panose="020F0502020204030204"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0" indent="0" algn="l" defTabSz="342900" rtl="0" eaLnBrk="1" latinLnBrk="0" hangingPunct="1">
        <a:spcBef>
          <a:spcPts val="750"/>
        </a:spcBef>
        <a:spcAft>
          <a:spcPts val="0"/>
        </a:spcAft>
        <a:buClr>
          <a:schemeClr val="accent1"/>
        </a:buClr>
        <a:buSzPct val="80000"/>
        <a:buFont typeface="Wingdings 3" charset="2"/>
        <a:buNone/>
        <a:defRPr sz="2400" kern="1200">
          <a:solidFill>
            <a:schemeClr val="tx1">
              <a:lumMod val="75000"/>
              <a:lumOff val="25000"/>
            </a:schemeClr>
          </a:solidFill>
          <a:latin typeface="Calibri" panose="020F0502020204030204" pitchFamily="34" charset="0"/>
          <a:ea typeface="+mn-ea"/>
          <a:cs typeface="Calibri" panose="020F0502020204030204" pitchFamily="34" charset="0"/>
        </a:defRPr>
      </a:lvl1pPr>
      <a:lvl2pPr marL="342900" indent="0" algn="l" defTabSz="342900" rtl="0" eaLnBrk="1" latinLnBrk="0" hangingPunct="1">
        <a:spcBef>
          <a:spcPts val="750"/>
        </a:spcBef>
        <a:spcAft>
          <a:spcPts val="0"/>
        </a:spcAft>
        <a:buClr>
          <a:schemeClr val="accent1"/>
        </a:buClr>
        <a:buSzPct val="80000"/>
        <a:buFont typeface="Wingdings 3" charset="2"/>
        <a:buNone/>
        <a:defRPr sz="2400" kern="1200">
          <a:solidFill>
            <a:schemeClr val="tx1">
              <a:lumMod val="75000"/>
              <a:lumOff val="25000"/>
            </a:schemeClr>
          </a:solidFill>
          <a:latin typeface="Calibri" panose="020F0502020204030204" pitchFamily="34" charset="0"/>
          <a:ea typeface="+mn-ea"/>
          <a:cs typeface="Calibri" panose="020F0502020204030204" pitchFamily="34" charset="0"/>
        </a:defRPr>
      </a:lvl2pPr>
      <a:lvl3pPr marL="685800" indent="0" algn="l" defTabSz="342900" rtl="0" eaLnBrk="1" latinLnBrk="0" hangingPunct="1">
        <a:spcBef>
          <a:spcPts val="750"/>
        </a:spcBef>
        <a:spcAft>
          <a:spcPts val="0"/>
        </a:spcAft>
        <a:buClr>
          <a:schemeClr val="accent1"/>
        </a:buClr>
        <a:buSzPct val="80000"/>
        <a:buFont typeface="Wingdings 3" charset="2"/>
        <a:buNone/>
        <a:defRPr sz="2400" kern="1200">
          <a:solidFill>
            <a:schemeClr val="tx1">
              <a:lumMod val="75000"/>
              <a:lumOff val="25000"/>
            </a:schemeClr>
          </a:solidFill>
          <a:latin typeface="Calibri" panose="020F0502020204030204" pitchFamily="34" charset="0"/>
          <a:ea typeface="+mn-ea"/>
          <a:cs typeface="Calibri" panose="020F0502020204030204" pitchFamily="34" charset="0"/>
        </a:defRPr>
      </a:lvl3pPr>
      <a:lvl4pPr marL="1028700" indent="0" algn="l" defTabSz="342900" rtl="0" eaLnBrk="1" latinLnBrk="0" hangingPunct="1">
        <a:spcBef>
          <a:spcPts val="750"/>
        </a:spcBef>
        <a:spcAft>
          <a:spcPts val="0"/>
        </a:spcAft>
        <a:buClr>
          <a:schemeClr val="accent1"/>
        </a:buClr>
        <a:buSzPct val="80000"/>
        <a:buFont typeface="Wingdings 3" charset="2"/>
        <a:buNone/>
        <a:defRPr sz="2400" kern="1200">
          <a:solidFill>
            <a:schemeClr val="tx1">
              <a:lumMod val="75000"/>
              <a:lumOff val="25000"/>
            </a:schemeClr>
          </a:solidFill>
          <a:latin typeface="Calibri" panose="020F0502020204030204" pitchFamily="34" charset="0"/>
          <a:ea typeface="+mn-ea"/>
          <a:cs typeface="Calibri" panose="020F0502020204030204" pitchFamily="34" charset="0"/>
        </a:defRPr>
      </a:lvl4pPr>
      <a:lvl5pPr marL="1371600" indent="0" algn="l" defTabSz="342900" rtl="0" eaLnBrk="1" latinLnBrk="0" hangingPunct="1">
        <a:spcBef>
          <a:spcPts val="750"/>
        </a:spcBef>
        <a:spcAft>
          <a:spcPts val="0"/>
        </a:spcAft>
        <a:buClr>
          <a:schemeClr val="accent1"/>
        </a:buClr>
        <a:buSzPct val="80000"/>
        <a:buFont typeface="Wingdings 3" charset="2"/>
        <a:buNone/>
        <a:defRPr sz="2400" kern="1200">
          <a:solidFill>
            <a:schemeClr val="tx1">
              <a:lumMod val="75000"/>
              <a:lumOff val="25000"/>
            </a:schemeClr>
          </a:solidFill>
          <a:latin typeface="Calibri" panose="020F0502020204030204" pitchFamily="34" charset="0"/>
          <a:ea typeface="+mn-ea"/>
          <a:cs typeface="Calibri" panose="020F0502020204030204" pitchFamily="34" charset="0"/>
        </a:defRPr>
      </a:lvl5pPr>
      <a:lvl6pPr marL="18859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6pPr>
      <a:lvl7pPr marL="22288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7pPr>
      <a:lvl8pPr marL="25717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8pPr>
      <a:lvl9pPr marL="29146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1" t="4799" r="35" b="7623"/>
          <a:stretch/>
        </p:blipFill>
        <p:spPr>
          <a:xfrm>
            <a:off x="-14418" y="-92546"/>
            <a:ext cx="9194930" cy="5256685"/>
          </a:xfrm>
          <a:prstGeom prst="rect">
            <a:avLst/>
          </a:prstGeom>
        </p:spPr>
      </p:pic>
      <p:sp>
        <p:nvSpPr>
          <p:cNvPr id="10" name="Rectangle 9">
            <a:extLst>
              <a:ext uri="{FF2B5EF4-FFF2-40B4-BE49-F238E27FC236}">
                <a16:creationId xmlns:a16="http://schemas.microsoft.com/office/drawing/2014/main" id="{E9C44ADE-5969-E345-9A29-D3F18514F321}"/>
              </a:ext>
            </a:extLst>
          </p:cNvPr>
          <p:cNvSpPr/>
          <p:nvPr/>
        </p:nvSpPr>
        <p:spPr>
          <a:xfrm>
            <a:off x="5334000" y="2343150"/>
            <a:ext cx="3581400" cy="2514600"/>
          </a:xfrm>
          <a:prstGeom prst="rect">
            <a:avLst/>
          </a:prstGeom>
          <a:noFill/>
          <a:ln w="571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985AB16-A654-B842-91B1-87A656B0390F}"/>
              </a:ext>
            </a:extLst>
          </p:cNvPr>
          <p:cNvSpPr/>
          <p:nvPr/>
        </p:nvSpPr>
        <p:spPr>
          <a:xfrm>
            <a:off x="5410200" y="2419350"/>
            <a:ext cx="3429000" cy="2362200"/>
          </a:xfrm>
          <a:prstGeom prst="rect">
            <a:avLst/>
          </a:prstGeom>
          <a:solidFill>
            <a:schemeClr val="bg1"/>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2" name="TextBox 11">
            <a:extLst>
              <a:ext uri="{FF2B5EF4-FFF2-40B4-BE49-F238E27FC236}">
                <a16:creationId xmlns:a16="http://schemas.microsoft.com/office/drawing/2014/main" id="{3086809A-4301-AD41-933D-AE418453FFDA}"/>
              </a:ext>
            </a:extLst>
          </p:cNvPr>
          <p:cNvSpPr txBox="1"/>
          <p:nvPr/>
        </p:nvSpPr>
        <p:spPr>
          <a:xfrm>
            <a:off x="5486400" y="2571750"/>
            <a:ext cx="3276600" cy="2062103"/>
          </a:xfrm>
          <a:prstGeom prst="rect">
            <a:avLst/>
          </a:prstGeom>
          <a:noFill/>
        </p:spPr>
        <p:txBody>
          <a:bodyPr wrap="square" rtlCol="0">
            <a:spAutoFit/>
          </a:bodyPr>
          <a:lstStyle/>
          <a:p>
            <a:pPr algn="ctr"/>
            <a:r>
              <a:rPr lang="en-US" sz="3200" b="1" dirty="0">
                <a:latin typeface="Calibri" panose="020F0502020204030204" pitchFamily="34" charset="0"/>
                <a:cs typeface="Calibri" panose="020F0502020204030204" pitchFamily="34" charset="0"/>
              </a:rPr>
              <a:t>Grit, Resilience, And The Growth Mindset – A Key Trio</a:t>
            </a:r>
            <a:endParaRPr lang="en-ID" sz="3200" b="1" dirty="0">
              <a:latin typeface="Calibri" panose="020F0502020204030204" pitchFamily="34" charset="0"/>
              <a:cs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50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EF08755-07B9-E048-AAFF-7BBDFD34CE31}"/>
              </a:ext>
            </a:extLst>
          </p:cNvPr>
          <p:cNvSpPr>
            <a:spLocks noGrp="1"/>
          </p:cNvSpPr>
          <p:nvPr>
            <p:ph idx="1"/>
          </p:nvPr>
        </p:nvSpPr>
        <p:spPr>
          <a:xfrm>
            <a:off x="1619672" y="1779662"/>
            <a:ext cx="4248472" cy="2448272"/>
          </a:xfrm>
        </p:spPr>
        <p:txBody>
          <a:bodyPr>
            <a:normAutofit/>
          </a:bodyPr>
          <a:lstStyle/>
          <a:p>
            <a:pPr algn="ctr"/>
            <a:r>
              <a:rPr lang="en-US" dirty="0"/>
              <a:t>When you look at things from a more positive standpoint, your resilience can be greatly increased.</a:t>
            </a:r>
            <a:r>
              <a:rPr lang="en-ID" dirty="0"/>
              <a:t> </a:t>
            </a:r>
          </a:p>
        </p:txBody>
      </p:sp>
    </p:spTree>
    <p:extLst>
      <p:ext uri="{BB962C8B-B14F-4D97-AF65-F5344CB8AC3E}">
        <p14:creationId xmlns:p14="http://schemas.microsoft.com/office/powerpoint/2010/main" val="1541839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strips(downLeft)">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EF08755-07B9-E048-AAFF-7BBDFD34CE31}"/>
              </a:ext>
            </a:extLst>
          </p:cNvPr>
          <p:cNvSpPr>
            <a:spLocks noGrp="1"/>
          </p:cNvSpPr>
          <p:nvPr>
            <p:ph idx="1"/>
          </p:nvPr>
        </p:nvSpPr>
        <p:spPr>
          <a:xfrm>
            <a:off x="1547664" y="843558"/>
            <a:ext cx="4248472" cy="1368152"/>
          </a:xfrm>
        </p:spPr>
        <p:txBody>
          <a:bodyPr>
            <a:normAutofit/>
          </a:bodyPr>
          <a:lstStyle/>
          <a:p>
            <a:pPr algn="ctr"/>
            <a:r>
              <a:rPr lang="en-US" dirty="0"/>
              <a:t>When you take a positive perspective, your choice options expand exponentially. </a:t>
            </a:r>
            <a:endParaRPr lang="en-ID" dirty="0"/>
          </a:p>
        </p:txBody>
      </p:sp>
      <p:pic>
        <p:nvPicPr>
          <p:cNvPr id="2" name="Picture 1">
            <a:extLst>
              <a:ext uri="{FF2B5EF4-FFF2-40B4-BE49-F238E27FC236}">
                <a16:creationId xmlns:a16="http://schemas.microsoft.com/office/drawing/2014/main" id="{0F1E9E95-4F87-B949-9488-4ED8F2FD321D}"/>
              </a:ext>
            </a:extLst>
          </p:cNvPr>
          <p:cNvPicPr>
            <a:picLocks noChangeAspect="1"/>
          </p:cNvPicPr>
          <p:nvPr/>
        </p:nvPicPr>
        <p:blipFill>
          <a:blip r:embed="rId2"/>
          <a:stretch>
            <a:fillRect/>
          </a:stretch>
        </p:blipFill>
        <p:spPr>
          <a:xfrm>
            <a:off x="2382664" y="2355726"/>
            <a:ext cx="2578472" cy="1696363"/>
          </a:xfrm>
          <a:prstGeom prst="rect">
            <a:avLst/>
          </a:prstGeom>
          <a:ln w="15875">
            <a:solidFill>
              <a:schemeClr val="tx1">
                <a:lumMod val="85000"/>
                <a:lumOff val="15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240371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withEffect">
                                  <p:stCondLst>
                                    <p:cond delay="50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strips(downLeft)">
                                      <p:cBhvr>
                                        <p:cTn id="7" dur="500"/>
                                        <p:tgtEl>
                                          <p:spTgt spid="3">
                                            <p:txEl>
                                              <p:pRg st="0" end="0"/>
                                            </p:txEl>
                                          </p:spTgt>
                                        </p:tgtEl>
                                      </p:cBhvr>
                                    </p:animEffect>
                                  </p:childTnLst>
                                </p:cTn>
                              </p:par>
                              <p:par>
                                <p:cTn id="8" presetID="2" presetClass="entr" presetSubtype="4"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additive="base">
                                        <p:cTn id="10" dur="500" fill="hold"/>
                                        <p:tgtEl>
                                          <p:spTgt spid="2"/>
                                        </p:tgtEl>
                                        <p:attrNameLst>
                                          <p:attrName>ppt_x</p:attrName>
                                        </p:attrNameLst>
                                      </p:cBhvr>
                                      <p:tavLst>
                                        <p:tav tm="0">
                                          <p:val>
                                            <p:strVal val="#ppt_x"/>
                                          </p:val>
                                        </p:tav>
                                        <p:tav tm="100000">
                                          <p:val>
                                            <p:strVal val="#ppt_x"/>
                                          </p:val>
                                        </p:tav>
                                      </p:tavLst>
                                    </p:anim>
                                    <p:anim calcmode="lin" valueType="num">
                                      <p:cBhvr additive="base">
                                        <p:cTn id="11"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EF08755-07B9-E048-AAFF-7BBDFD34CE31}"/>
              </a:ext>
            </a:extLst>
          </p:cNvPr>
          <p:cNvSpPr>
            <a:spLocks noGrp="1"/>
          </p:cNvSpPr>
          <p:nvPr>
            <p:ph idx="1"/>
          </p:nvPr>
        </p:nvSpPr>
        <p:spPr>
          <a:xfrm>
            <a:off x="1547664" y="1707654"/>
            <a:ext cx="4248472" cy="2448272"/>
          </a:xfrm>
        </p:spPr>
        <p:txBody>
          <a:bodyPr>
            <a:normAutofit/>
          </a:bodyPr>
          <a:lstStyle/>
          <a:p>
            <a:pPr algn="ctr"/>
            <a:r>
              <a:rPr lang="en-GB" dirty="0"/>
              <a:t>You can begin to focus your efforts on the things that you’re able to change while accepting those that you cannot.</a:t>
            </a:r>
            <a:endParaRPr lang="en-ID" dirty="0"/>
          </a:p>
        </p:txBody>
      </p:sp>
    </p:spTree>
    <p:extLst>
      <p:ext uri="{BB962C8B-B14F-4D97-AF65-F5344CB8AC3E}">
        <p14:creationId xmlns:p14="http://schemas.microsoft.com/office/powerpoint/2010/main" val="4252716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strips(downLeft)">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EF08755-07B9-E048-AAFF-7BBDFD34CE31}"/>
              </a:ext>
            </a:extLst>
          </p:cNvPr>
          <p:cNvSpPr>
            <a:spLocks noGrp="1"/>
          </p:cNvSpPr>
          <p:nvPr>
            <p:ph idx="1"/>
          </p:nvPr>
        </p:nvSpPr>
        <p:spPr>
          <a:xfrm>
            <a:off x="1115616" y="1203598"/>
            <a:ext cx="5400600" cy="3312368"/>
          </a:xfrm>
        </p:spPr>
        <p:txBody>
          <a:bodyPr>
            <a:normAutofit/>
          </a:bodyPr>
          <a:lstStyle/>
          <a:p>
            <a:pPr algn="ctr"/>
            <a:r>
              <a:rPr lang="en-US" dirty="0"/>
              <a:t>When you accept that bad things happen and sometimes there’s nothing you can do to change them, but that instead, you can harness your own potential to change those things that are possible to alter yourself, you are given the power to improve your life.</a:t>
            </a:r>
            <a:r>
              <a:rPr lang="en-ID" dirty="0"/>
              <a:t> </a:t>
            </a:r>
          </a:p>
        </p:txBody>
      </p:sp>
    </p:spTree>
    <p:extLst>
      <p:ext uri="{BB962C8B-B14F-4D97-AF65-F5344CB8AC3E}">
        <p14:creationId xmlns:p14="http://schemas.microsoft.com/office/powerpoint/2010/main" val="2058114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strips(downLeft)">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EF08755-07B9-E048-AAFF-7BBDFD34CE31}"/>
              </a:ext>
            </a:extLst>
          </p:cNvPr>
          <p:cNvSpPr>
            <a:spLocks noGrp="1"/>
          </p:cNvSpPr>
          <p:nvPr>
            <p:ph idx="1"/>
          </p:nvPr>
        </p:nvSpPr>
        <p:spPr>
          <a:xfrm>
            <a:off x="1115616" y="1491630"/>
            <a:ext cx="5112568" cy="2592288"/>
          </a:xfrm>
        </p:spPr>
        <p:txBody>
          <a:bodyPr>
            <a:normAutofit/>
          </a:bodyPr>
          <a:lstStyle/>
          <a:p>
            <a:pPr algn="ctr"/>
            <a:r>
              <a:rPr lang="en-GB" dirty="0"/>
              <a:t>Meanwhile, being able to accept the things you can’t change without frustration, anger or fear allows you to be more at peace with the challenging elements of your life.</a:t>
            </a:r>
            <a:endParaRPr lang="en-ID" dirty="0"/>
          </a:p>
        </p:txBody>
      </p:sp>
    </p:spTree>
    <p:extLst>
      <p:ext uri="{BB962C8B-B14F-4D97-AF65-F5344CB8AC3E}">
        <p14:creationId xmlns:p14="http://schemas.microsoft.com/office/powerpoint/2010/main" val="1633308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strips(downLeft)">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F22974-DCBF-0441-8409-510318AB50E5}"/>
              </a:ext>
            </a:extLst>
          </p:cNvPr>
          <p:cNvSpPr>
            <a:spLocks noGrp="1"/>
          </p:cNvSpPr>
          <p:nvPr>
            <p:ph type="title"/>
          </p:nvPr>
        </p:nvSpPr>
        <p:spPr>
          <a:xfrm>
            <a:off x="860803" y="1275606"/>
            <a:ext cx="6447501" cy="962422"/>
          </a:xfrm>
        </p:spPr>
        <p:txBody>
          <a:bodyPr>
            <a:normAutofit/>
          </a:bodyPr>
          <a:lstStyle/>
          <a:p>
            <a:r>
              <a:rPr lang="en-GB" dirty="0"/>
              <a:t>Confidence And Motivation Boost Grit For Growth</a:t>
            </a:r>
            <a:endParaRPr lang="en-ID" dirty="0"/>
          </a:p>
        </p:txBody>
      </p:sp>
      <p:sp>
        <p:nvSpPr>
          <p:cNvPr id="3" name="Content Placeholder 2">
            <a:extLst>
              <a:ext uri="{FF2B5EF4-FFF2-40B4-BE49-F238E27FC236}">
                <a16:creationId xmlns:a16="http://schemas.microsoft.com/office/drawing/2014/main" id="{D24F929B-AAC0-2442-9D8F-2FD34352A893}"/>
              </a:ext>
            </a:extLst>
          </p:cNvPr>
          <p:cNvSpPr>
            <a:spLocks noGrp="1"/>
          </p:cNvSpPr>
          <p:nvPr>
            <p:ph idx="1"/>
          </p:nvPr>
        </p:nvSpPr>
        <p:spPr>
          <a:xfrm>
            <a:off x="860803" y="2283718"/>
            <a:ext cx="5079349" cy="2448272"/>
          </a:xfrm>
        </p:spPr>
        <p:txBody>
          <a:bodyPr>
            <a:normAutofit/>
          </a:bodyPr>
          <a:lstStyle/>
          <a:p>
            <a:r>
              <a:rPr lang="en-US" dirty="0"/>
              <a:t>Everyone stumbles occasionally on the path to success, and that means you’ll need at some point to get back up again and back in the saddle. </a:t>
            </a:r>
            <a:endParaRPr lang="en-ID" dirty="0"/>
          </a:p>
        </p:txBody>
      </p:sp>
    </p:spTree>
    <p:extLst>
      <p:ext uri="{BB962C8B-B14F-4D97-AF65-F5344CB8AC3E}">
        <p14:creationId xmlns:p14="http://schemas.microsoft.com/office/powerpoint/2010/main" val="1359828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5" presetClass="entr" presetSubtype="10" fill="hold" grpId="0" nodeType="withEffect">
                                  <p:stCondLst>
                                    <p:cond delay="50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checkerboard(across)">
                                      <p:cBhvr>
                                        <p:cTn id="11"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EF08755-07B9-E048-AAFF-7BBDFD34CE31}"/>
              </a:ext>
            </a:extLst>
          </p:cNvPr>
          <p:cNvSpPr>
            <a:spLocks noGrp="1"/>
          </p:cNvSpPr>
          <p:nvPr>
            <p:ph idx="1"/>
          </p:nvPr>
        </p:nvSpPr>
        <p:spPr>
          <a:xfrm>
            <a:off x="1259632" y="1368152"/>
            <a:ext cx="4968552" cy="1152128"/>
          </a:xfrm>
        </p:spPr>
        <p:txBody>
          <a:bodyPr>
            <a:normAutofit/>
          </a:bodyPr>
          <a:lstStyle/>
          <a:p>
            <a:pPr algn="ctr"/>
            <a:r>
              <a:rPr lang="en-GB" dirty="0"/>
              <a:t>The answer is by developing resilience and grit for growth.</a:t>
            </a:r>
            <a:endParaRPr lang="en-ID" dirty="0"/>
          </a:p>
        </p:txBody>
      </p:sp>
      <p:pic>
        <p:nvPicPr>
          <p:cNvPr id="2" name="Picture 1">
            <a:extLst>
              <a:ext uri="{FF2B5EF4-FFF2-40B4-BE49-F238E27FC236}">
                <a16:creationId xmlns:a16="http://schemas.microsoft.com/office/drawing/2014/main" id="{480288DD-5134-FA4B-B3A6-EC496D6630A4}"/>
              </a:ext>
            </a:extLst>
          </p:cNvPr>
          <p:cNvPicPr>
            <a:picLocks noChangeAspect="1"/>
          </p:cNvPicPr>
          <p:nvPr/>
        </p:nvPicPr>
        <p:blipFill>
          <a:blip r:embed="rId2"/>
          <a:stretch>
            <a:fillRect/>
          </a:stretch>
        </p:blipFill>
        <p:spPr>
          <a:xfrm>
            <a:off x="2418014" y="2520280"/>
            <a:ext cx="2651787" cy="1491630"/>
          </a:xfrm>
          <a:prstGeom prst="rect">
            <a:avLst/>
          </a:prstGeom>
          <a:ln w="15875">
            <a:solidFill>
              <a:schemeClr val="tx1">
                <a:lumMod val="85000"/>
                <a:lumOff val="15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724439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50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par>
                                <p:cTn id="8" presetID="2" presetClass="entr" presetSubtype="4"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additive="base">
                                        <p:cTn id="10" dur="500" fill="hold"/>
                                        <p:tgtEl>
                                          <p:spTgt spid="2"/>
                                        </p:tgtEl>
                                        <p:attrNameLst>
                                          <p:attrName>ppt_x</p:attrName>
                                        </p:attrNameLst>
                                      </p:cBhvr>
                                      <p:tavLst>
                                        <p:tav tm="0">
                                          <p:val>
                                            <p:strVal val="#ppt_x"/>
                                          </p:val>
                                        </p:tav>
                                        <p:tav tm="100000">
                                          <p:val>
                                            <p:strVal val="#ppt_x"/>
                                          </p:val>
                                        </p:tav>
                                      </p:tavLst>
                                    </p:anim>
                                    <p:anim calcmode="lin" valueType="num">
                                      <p:cBhvr additive="base">
                                        <p:cTn id="11"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EF08755-07B9-E048-AAFF-7BBDFD34CE31}"/>
              </a:ext>
            </a:extLst>
          </p:cNvPr>
          <p:cNvSpPr>
            <a:spLocks noGrp="1"/>
          </p:cNvSpPr>
          <p:nvPr>
            <p:ph idx="1"/>
          </p:nvPr>
        </p:nvSpPr>
        <p:spPr>
          <a:xfrm>
            <a:off x="1331640" y="1203598"/>
            <a:ext cx="4968552" cy="2736304"/>
          </a:xfrm>
        </p:spPr>
        <p:txBody>
          <a:bodyPr>
            <a:normAutofit/>
          </a:bodyPr>
          <a:lstStyle/>
          <a:p>
            <a:pPr algn="ctr"/>
            <a:r>
              <a:rPr lang="en-US" dirty="0"/>
              <a:t>Unforeseen surprises and shocks are a fact of life, but if you can maintain your integrity and core purpose even in the face of those unpleasant experiences, you can overcome adversity most effectively. </a:t>
            </a:r>
            <a:endParaRPr lang="en-ID" dirty="0"/>
          </a:p>
        </p:txBody>
      </p:sp>
    </p:spTree>
    <p:extLst>
      <p:ext uri="{BB962C8B-B14F-4D97-AF65-F5344CB8AC3E}">
        <p14:creationId xmlns:p14="http://schemas.microsoft.com/office/powerpoint/2010/main" val="3757280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EF08755-07B9-E048-AAFF-7BBDFD34CE31}"/>
              </a:ext>
            </a:extLst>
          </p:cNvPr>
          <p:cNvSpPr>
            <a:spLocks noGrp="1"/>
          </p:cNvSpPr>
          <p:nvPr>
            <p:ph idx="1"/>
          </p:nvPr>
        </p:nvSpPr>
        <p:spPr>
          <a:xfrm>
            <a:off x="1259632" y="1203598"/>
            <a:ext cx="4968552" cy="1008112"/>
          </a:xfrm>
        </p:spPr>
        <p:txBody>
          <a:bodyPr>
            <a:normAutofit/>
          </a:bodyPr>
          <a:lstStyle/>
          <a:p>
            <a:pPr algn="ctr"/>
            <a:r>
              <a:rPr lang="en-US" dirty="0"/>
              <a:t>Grit for growth is a dynamic blend of confidence and motivation.</a:t>
            </a:r>
            <a:r>
              <a:rPr lang="en-ID" dirty="0"/>
              <a:t> </a:t>
            </a:r>
          </a:p>
        </p:txBody>
      </p:sp>
      <p:pic>
        <p:nvPicPr>
          <p:cNvPr id="2" name="Picture 1">
            <a:extLst>
              <a:ext uri="{FF2B5EF4-FFF2-40B4-BE49-F238E27FC236}">
                <a16:creationId xmlns:a16="http://schemas.microsoft.com/office/drawing/2014/main" id="{33E3CB3D-210D-7640-AE28-41A3A070B008}"/>
              </a:ext>
            </a:extLst>
          </p:cNvPr>
          <p:cNvPicPr>
            <a:picLocks noChangeAspect="1"/>
          </p:cNvPicPr>
          <p:nvPr/>
        </p:nvPicPr>
        <p:blipFill>
          <a:blip r:embed="rId2"/>
          <a:stretch>
            <a:fillRect/>
          </a:stretch>
        </p:blipFill>
        <p:spPr>
          <a:xfrm>
            <a:off x="2465276" y="2283718"/>
            <a:ext cx="2557264" cy="1434363"/>
          </a:xfrm>
          <a:prstGeom prst="rect">
            <a:avLst/>
          </a:prstGeom>
          <a:ln w="15875">
            <a:solidFill>
              <a:schemeClr val="tx1">
                <a:lumMod val="85000"/>
                <a:lumOff val="15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602283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50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par>
                                <p:cTn id="8" presetID="2" presetClass="entr" presetSubtype="4"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additive="base">
                                        <p:cTn id="10" dur="500" fill="hold"/>
                                        <p:tgtEl>
                                          <p:spTgt spid="2"/>
                                        </p:tgtEl>
                                        <p:attrNameLst>
                                          <p:attrName>ppt_x</p:attrName>
                                        </p:attrNameLst>
                                      </p:cBhvr>
                                      <p:tavLst>
                                        <p:tav tm="0">
                                          <p:val>
                                            <p:strVal val="#ppt_x"/>
                                          </p:val>
                                        </p:tav>
                                        <p:tav tm="100000">
                                          <p:val>
                                            <p:strVal val="#ppt_x"/>
                                          </p:val>
                                        </p:tav>
                                      </p:tavLst>
                                    </p:anim>
                                    <p:anim calcmode="lin" valueType="num">
                                      <p:cBhvr additive="base">
                                        <p:cTn id="11"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EF08755-07B9-E048-AAFF-7BBDFD34CE31}"/>
              </a:ext>
            </a:extLst>
          </p:cNvPr>
          <p:cNvSpPr>
            <a:spLocks noGrp="1"/>
          </p:cNvSpPr>
          <p:nvPr>
            <p:ph idx="1"/>
          </p:nvPr>
        </p:nvSpPr>
        <p:spPr>
          <a:xfrm>
            <a:off x="899592" y="1203598"/>
            <a:ext cx="5688632" cy="2880320"/>
          </a:xfrm>
        </p:spPr>
        <p:txBody>
          <a:bodyPr>
            <a:normAutofit/>
          </a:bodyPr>
          <a:lstStyle/>
          <a:p>
            <a:pPr algn="ctr"/>
            <a:r>
              <a:rPr lang="en-GB" sz="2300" dirty="0"/>
              <a:t>When you believe you can find a meaningful purpose in your life, believe you can influence your own environment and the outcome of events that affect you, and believe that both negative and positive experiences alike can lead to growth and learning, you can develop the kind of grit that leads to resilience. </a:t>
            </a:r>
            <a:endParaRPr lang="en-ID" sz="2300" dirty="0"/>
          </a:p>
        </p:txBody>
      </p:sp>
    </p:spTree>
    <p:extLst>
      <p:ext uri="{BB962C8B-B14F-4D97-AF65-F5344CB8AC3E}">
        <p14:creationId xmlns:p14="http://schemas.microsoft.com/office/powerpoint/2010/main" val="2598168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EF08755-07B9-E048-AAFF-7BBDFD34CE31}"/>
              </a:ext>
            </a:extLst>
          </p:cNvPr>
          <p:cNvSpPr>
            <a:spLocks noGrp="1"/>
          </p:cNvSpPr>
          <p:nvPr>
            <p:ph idx="1"/>
          </p:nvPr>
        </p:nvSpPr>
        <p:spPr>
          <a:xfrm>
            <a:off x="1259632" y="1275606"/>
            <a:ext cx="4896544" cy="1080120"/>
          </a:xfrm>
        </p:spPr>
        <p:txBody>
          <a:bodyPr>
            <a:normAutofit/>
          </a:bodyPr>
          <a:lstStyle/>
          <a:p>
            <a:pPr algn="ctr"/>
            <a:r>
              <a:rPr lang="en-US" dirty="0"/>
              <a:t>There are two different mindsets that we can experience – fixed or growth. </a:t>
            </a:r>
            <a:endParaRPr lang="en-ID" dirty="0"/>
          </a:p>
        </p:txBody>
      </p:sp>
      <p:pic>
        <p:nvPicPr>
          <p:cNvPr id="2" name="Picture 1">
            <a:extLst>
              <a:ext uri="{FF2B5EF4-FFF2-40B4-BE49-F238E27FC236}">
                <a16:creationId xmlns:a16="http://schemas.microsoft.com/office/drawing/2014/main" id="{F6862B4E-730C-DC4F-A817-9806939C25D0}"/>
              </a:ext>
            </a:extLst>
          </p:cNvPr>
          <p:cNvPicPr>
            <a:picLocks noChangeAspect="1"/>
          </p:cNvPicPr>
          <p:nvPr/>
        </p:nvPicPr>
        <p:blipFill>
          <a:blip r:embed="rId2"/>
          <a:stretch>
            <a:fillRect/>
          </a:stretch>
        </p:blipFill>
        <p:spPr>
          <a:xfrm>
            <a:off x="2441635" y="2355726"/>
            <a:ext cx="2532538" cy="1877696"/>
          </a:xfrm>
          <a:prstGeom prst="rect">
            <a:avLst/>
          </a:prstGeom>
          <a:ln w="15875">
            <a:solidFill>
              <a:schemeClr val="tx1">
                <a:lumMod val="85000"/>
                <a:lumOff val="15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86228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50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par>
                                <p:cTn id="8" presetID="2" presetClass="entr" presetSubtype="4"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additive="base">
                                        <p:cTn id="10" dur="500" fill="hold"/>
                                        <p:tgtEl>
                                          <p:spTgt spid="2"/>
                                        </p:tgtEl>
                                        <p:attrNameLst>
                                          <p:attrName>ppt_x</p:attrName>
                                        </p:attrNameLst>
                                      </p:cBhvr>
                                      <p:tavLst>
                                        <p:tav tm="0">
                                          <p:val>
                                            <p:strVal val="#ppt_x"/>
                                          </p:val>
                                        </p:tav>
                                        <p:tav tm="100000">
                                          <p:val>
                                            <p:strVal val="#ppt_x"/>
                                          </p:val>
                                        </p:tav>
                                      </p:tavLst>
                                    </p:anim>
                                    <p:anim calcmode="lin" valueType="num">
                                      <p:cBhvr additive="base">
                                        <p:cTn id="11"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EF08755-07B9-E048-AAFF-7BBDFD34CE31}"/>
              </a:ext>
            </a:extLst>
          </p:cNvPr>
          <p:cNvSpPr>
            <a:spLocks noGrp="1"/>
          </p:cNvSpPr>
          <p:nvPr>
            <p:ph idx="1"/>
          </p:nvPr>
        </p:nvSpPr>
        <p:spPr>
          <a:xfrm>
            <a:off x="1763688" y="1635646"/>
            <a:ext cx="3888432" cy="2160240"/>
          </a:xfrm>
        </p:spPr>
        <p:txBody>
          <a:bodyPr>
            <a:normAutofit/>
          </a:bodyPr>
          <a:lstStyle/>
          <a:p>
            <a:pPr algn="ctr"/>
            <a:r>
              <a:rPr lang="en-US" dirty="0"/>
              <a:t>With resilience and grit, you can move forward and persevere, whatever obstacles you’re facing in life. </a:t>
            </a:r>
            <a:endParaRPr lang="en-ID" dirty="0"/>
          </a:p>
        </p:txBody>
      </p:sp>
    </p:spTree>
    <p:extLst>
      <p:ext uri="{BB962C8B-B14F-4D97-AF65-F5344CB8AC3E}">
        <p14:creationId xmlns:p14="http://schemas.microsoft.com/office/powerpoint/2010/main" val="347699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F22974-DCBF-0441-8409-510318AB50E5}"/>
              </a:ext>
            </a:extLst>
          </p:cNvPr>
          <p:cNvSpPr>
            <a:spLocks noGrp="1"/>
          </p:cNvSpPr>
          <p:nvPr>
            <p:ph type="title"/>
          </p:nvPr>
        </p:nvSpPr>
        <p:spPr>
          <a:xfrm>
            <a:off x="860803" y="1059582"/>
            <a:ext cx="6447501" cy="962422"/>
          </a:xfrm>
        </p:spPr>
        <p:txBody>
          <a:bodyPr>
            <a:normAutofit/>
          </a:bodyPr>
          <a:lstStyle/>
          <a:p>
            <a:r>
              <a:rPr lang="en-GB" dirty="0"/>
              <a:t>5 Steps To Developing A Growth Mindset For Relentless Drive</a:t>
            </a:r>
            <a:endParaRPr lang="en-ID" dirty="0"/>
          </a:p>
        </p:txBody>
      </p:sp>
      <p:sp>
        <p:nvSpPr>
          <p:cNvPr id="3" name="Content Placeholder 2">
            <a:extLst>
              <a:ext uri="{FF2B5EF4-FFF2-40B4-BE49-F238E27FC236}">
                <a16:creationId xmlns:a16="http://schemas.microsoft.com/office/drawing/2014/main" id="{D24F929B-AAC0-2442-9D8F-2FD34352A893}"/>
              </a:ext>
            </a:extLst>
          </p:cNvPr>
          <p:cNvSpPr>
            <a:spLocks noGrp="1"/>
          </p:cNvSpPr>
          <p:nvPr>
            <p:ph idx="1"/>
          </p:nvPr>
        </p:nvSpPr>
        <p:spPr>
          <a:xfrm>
            <a:off x="860803" y="2067694"/>
            <a:ext cx="4863325" cy="2376264"/>
          </a:xfrm>
        </p:spPr>
        <p:txBody>
          <a:bodyPr>
            <a:normAutofit/>
          </a:bodyPr>
          <a:lstStyle/>
          <a:p>
            <a:r>
              <a:rPr lang="en-GB" dirty="0"/>
              <a:t>Are you ready to develop a growth mindset so you can have the relentless drive you need to succeed? Then here are five steps for you to follow:</a:t>
            </a:r>
            <a:endParaRPr lang="en-ID" dirty="0"/>
          </a:p>
        </p:txBody>
      </p:sp>
    </p:spTree>
    <p:extLst>
      <p:ext uri="{BB962C8B-B14F-4D97-AF65-F5344CB8AC3E}">
        <p14:creationId xmlns:p14="http://schemas.microsoft.com/office/powerpoint/2010/main" val="3110447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14" presetClass="entr" presetSubtype="10" fill="hold" grpId="0" nodeType="withEffect">
                                  <p:stCondLst>
                                    <p:cond delay="50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randombar(horizontal)">
                                      <p:cBhvr>
                                        <p:cTn id="11"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EF08755-07B9-E048-AAFF-7BBDFD34CE31}"/>
              </a:ext>
            </a:extLst>
          </p:cNvPr>
          <p:cNvSpPr>
            <a:spLocks noGrp="1"/>
          </p:cNvSpPr>
          <p:nvPr>
            <p:ph idx="1"/>
          </p:nvPr>
        </p:nvSpPr>
        <p:spPr>
          <a:xfrm>
            <a:off x="1043608" y="1203598"/>
            <a:ext cx="4320480" cy="936104"/>
          </a:xfrm>
        </p:spPr>
        <p:txBody>
          <a:bodyPr>
            <a:normAutofit/>
          </a:bodyPr>
          <a:lstStyle/>
          <a:p>
            <a:r>
              <a:rPr lang="en-US" dirty="0"/>
              <a:t>1. Focus on your choice of language. </a:t>
            </a:r>
            <a:endParaRPr lang="en-ID" dirty="0"/>
          </a:p>
        </p:txBody>
      </p:sp>
      <p:sp>
        <p:nvSpPr>
          <p:cNvPr id="4" name="Content Placeholder 2">
            <a:extLst>
              <a:ext uri="{FF2B5EF4-FFF2-40B4-BE49-F238E27FC236}">
                <a16:creationId xmlns:a16="http://schemas.microsoft.com/office/drawing/2014/main" id="{137F02B2-7768-D144-822F-30F57ECA109C}"/>
              </a:ext>
            </a:extLst>
          </p:cNvPr>
          <p:cNvSpPr txBox="1">
            <a:spLocks/>
          </p:cNvSpPr>
          <p:nvPr/>
        </p:nvSpPr>
        <p:spPr>
          <a:xfrm>
            <a:off x="1043608" y="2131132"/>
            <a:ext cx="4968552" cy="2384834"/>
          </a:xfrm>
          <a:prstGeom prst="rect">
            <a:avLst/>
          </a:prstGeom>
        </p:spPr>
        <p:txBody>
          <a:bodyPr vert="horz" lIns="91440" tIns="45720" rIns="91440" bIns="45720" rtlCol="0">
            <a:normAutofit/>
          </a:bodyPr>
          <a:lstStyle>
            <a:lvl1pPr marL="0" indent="0" algn="l" defTabSz="342900" rtl="0" eaLnBrk="1" latinLnBrk="0" hangingPunct="1">
              <a:spcBef>
                <a:spcPts val="750"/>
              </a:spcBef>
              <a:spcAft>
                <a:spcPts val="0"/>
              </a:spcAft>
              <a:buClr>
                <a:schemeClr val="accent1"/>
              </a:buClr>
              <a:buSzPct val="80000"/>
              <a:buFont typeface="Wingdings 3" charset="2"/>
              <a:buNone/>
              <a:defRPr sz="2400" kern="1200">
                <a:solidFill>
                  <a:schemeClr val="tx1">
                    <a:lumMod val="85000"/>
                    <a:lumOff val="15000"/>
                  </a:schemeClr>
                </a:solidFill>
                <a:latin typeface="Calibri" panose="020F0502020204030204" pitchFamily="34" charset="0"/>
                <a:ea typeface="+mn-ea"/>
                <a:cs typeface="Calibri" panose="020F0502020204030204" pitchFamily="34" charset="0"/>
              </a:defRPr>
            </a:lvl1pPr>
            <a:lvl2pPr marL="342900" indent="0" algn="l" defTabSz="342900" rtl="0" eaLnBrk="1" latinLnBrk="0" hangingPunct="1">
              <a:spcBef>
                <a:spcPts val="750"/>
              </a:spcBef>
              <a:spcAft>
                <a:spcPts val="0"/>
              </a:spcAft>
              <a:buClr>
                <a:schemeClr val="accent1"/>
              </a:buClr>
              <a:buSzPct val="80000"/>
              <a:buFont typeface="Wingdings 3" charset="2"/>
              <a:buNone/>
              <a:defRPr sz="2400" kern="1200">
                <a:solidFill>
                  <a:schemeClr val="tx1">
                    <a:lumMod val="85000"/>
                    <a:lumOff val="15000"/>
                  </a:schemeClr>
                </a:solidFill>
                <a:latin typeface="Calibri" panose="020F0502020204030204" pitchFamily="34" charset="0"/>
                <a:ea typeface="+mn-ea"/>
                <a:cs typeface="Calibri" panose="020F0502020204030204" pitchFamily="34" charset="0"/>
              </a:defRPr>
            </a:lvl2pPr>
            <a:lvl3pPr marL="685800" indent="0" algn="l" defTabSz="342900" rtl="0" eaLnBrk="1" latinLnBrk="0" hangingPunct="1">
              <a:spcBef>
                <a:spcPts val="750"/>
              </a:spcBef>
              <a:spcAft>
                <a:spcPts val="0"/>
              </a:spcAft>
              <a:buClr>
                <a:schemeClr val="accent1"/>
              </a:buClr>
              <a:buSzPct val="80000"/>
              <a:buFont typeface="Wingdings 3" charset="2"/>
              <a:buNone/>
              <a:defRPr sz="2400" kern="1200">
                <a:solidFill>
                  <a:schemeClr val="tx1">
                    <a:lumMod val="85000"/>
                    <a:lumOff val="15000"/>
                  </a:schemeClr>
                </a:solidFill>
                <a:latin typeface="Calibri" panose="020F0502020204030204" pitchFamily="34" charset="0"/>
                <a:ea typeface="+mn-ea"/>
                <a:cs typeface="Calibri" panose="020F0502020204030204" pitchFamily="34" charset="0"/>
              </a:defRPr>
            </a:lvl3pPr>
            <a:lvl4pPr marL="1028700" indent="0" algn="l" defTabSz="342900" rtl="0" eaLnBrk="1" latinLnBrk="0" hangingPunct="1">
              <a:spcBef>
                <a:spcPts val="750"/>
              </a:spcBef>
              <a:spcAft>
                <a:spcPts val="0"/>
              </a:spcAft>
              <a:buClr>
                <a:schemeClr val="accent1"/>
              </a:buClr>
              <a:buSzPct val="80000"/>
              <a:buFont typeface="Wingdings 3" charset="2"/>
              <a:buNone/>
              <a:defRPr sz="2400" kern="1200">
                <a:solidFill>
                  <a:schemeClr val="tx1">
                    <a:lumMod val="85000"/>
                    <a:lumOff val="15000"/>
                  </a:schemeClr>
                </a:solidFill>
                <a:latin typeface="Calibri" panose="020F0502020204030204" pitchFamily="34" charset="0"/>
                <a:ea typeface="+mn-ea"/>
                <a:cs typeface="Calibri" panose="020F0502020204030204" pitchFamily="34" charset="0"/>
              </a:defRPr>
            </a:lvl4pPr>
            <a:lvl5pPr marL="1371600" indent="0" algn="l" defTabSz="342900" rtl="0" eaLnBrk="1" latinLnBrk="0" hangingPunct="1">
              <a:spcBef>
                <a:spcPts val="750"/>
              </a:spcBef>
              <a:spcAft>
                <a:spcPts val="0"/>
              </a:spcAft>
              <a:buClr>
                <a:schemeClr val="accent1"/>
              </a:buClr>
              <a:buSzPct val="80000"/>
              <a:buFont typeface="Wingdings 3" charset="2"/>
              <a:buNone/>
              <a:defRPr sz="2400" kern="1200">
                <a:solidFill>
                  <a:schemeClr val="tx1">
                    <a:lumMod val="85000"/>
                    <a:lumOff val="15000"/>
                  </a:schemeClr>
                </a:solidFill>
                <a:latin typeface="Calibri" panose="020F0502020204030204" pitchFamily="34" charset="0"/>
                <a:ea typeface="+mn-ea"/>
                <a:cs typeface="Calibri" panose="020F0502020204030204" pitchFamily="34" charset="0"/>
              </a:defRPr>
            </a:lvl5pPr>
            <a:lvl6pPr marL="18859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6pPr>
            <a:lvl7pPr marL="22288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7pPr>
            <a:lvl8pPr marL="25717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8pPr>
            <a:lvl9pPr marL="29146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9pPr>
          </a:lstStyle>
          <a:p>
            <a:r>
              <a:rPr lang="en-US" dirty="0"/>
              <a:t>When you praise yourself or another person for a strength or characteristic, make sure you use words that emphasize a growth mindset. </a:t>
            </a:r>
            <a:endParaRPr lang="en-ID" dirty="0"/>
          </a:p>
        </p:txBody>
      </p:sp>
    </p:spTree>
    <p:extLst>
      <p:ext uri="{BB962C8B-B14F-4D97-AF65-F5344CB8AC3E}">
        <p14:creationId xmlns:p14="http://schemas.microsoft.com/office/powerpoint/2010/main" val="469466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par>
                                <p:cTn id="8" presetID="14" presetClass="entr" presetSubtype="10" fill="hold" grpId="0" nodeType="withEffect">
                                  <p:stCondLst>
                                    <p:cond delay="500"/>
                                  </p:stCondLst>
                                  <p:childTnLst>
                                    <p:set>
                                      <p:cBhvr>
                                        <p:cTn id="9" dur="1" fill="hold">
                                          <p:stCondLst>
                                            <p:cond delay="0"/>
                                          </p:stCondLst>
                                        </p:cTn>
                                        <p:tgtEl>
                                          <p:spTgt spid="4">
                                            <p:txEl>
                                              <p:pRg st="0" end="0"/>
                                            </p:txEl>
                                          </p:spTgt>
                                        </p:tgtEl>
                                        <p:attrNameLst>
                                          <p:attrName>style.visibility</p:attrName>
                                        </p:attrNameLst>
                                      </p:cBhvr>
                                      <p:to>
                                        <p:strVal val="visible"/>
                                      </p:to>
                                    </p:set>
                                    <p:animEffect transition="in" filter="randombar(horizontal)">
                                      <p:cBhvr>
                                        <p:cTn id="10"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uiExpand="1"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137F02B2-7768-D144-822F-30F57ECA109C}"/>
              </a:ext>
            </a:extLst>
          </p:cNvPr>
          <p:cNvSpPr txBox="1">
            <a:spLocks/>
          </p:cNvSpPr>
          <p:nvPr/>
        </p:nvSpPr>
        <p:spPr>
          <a:xfrm>
            <a:off x="1547664" y="1203598"/>
            <a:ext cx="4320480" cy="1008112"/>
          </a:xfrm>
          <a:prstGeom prst="rect">
            <a:avLst/>
          </a:prstGeom>
        </p:spPr>
        <p:txBody>
          <a:bodyPr vert="horz" lIns="91440" tIns="45720" rIns="91440" bIns="45720" rtlCol="0">
            <a:normAutofit/>
          </a:bodyPr>
          <a:lstStyle>
            <a:lvl1pPr marL="0" indent="0" algn="l" defTabSz="342900" rtl="0" eaLnBrk="1" latinLnBrk="0" hangingPunct="1">
              <a:spcBef>
                <a:spcPts val="750"/>
              </a:spcBef>
              <a:spcAft>
                <a:spcPts val="0"/>
              </a:spcAft>
              <a:buClr>
                <a:schemeClr val="accent1"/>
              </a:buClr>
              <a:buSzPct val="80000"/>
              <a:buFont typeface="Wingdings 3" charset="2"/>
              <a:buNone/>
              <a:defRPr sz="2400" kern="1200">
                <a:solidFill>
                  <a:schemeClr val="tx1">
                    <a:lumMod val="85000"/>
                    <a:lumOff val="15000"/>
                  </a:schemeClr>
                </a:solidFill>
                <a:latin typeface="Calibri" panose="020F0502020204030204" pitchFamily="34" charset="0"/>
                <a:ea typeface="+mn-ea"/>
                <a:cs typeface="Calibri" panose="020F0502020204030204" pitchFamily="34" charset="0"/>
              </a:defRPr>
            </a:lvl1pPr>
            <a:lvl2pPr marL="342900" indent="0" algn="l" defTabSz="342900" rtl="0" eaLnBrk="1" latinLnBrk="0" hangingPunct="1">
              <a:spcBef>
                <a:spcPts val="750"/>
              </a:spcBef>
              <a:spcAft>
                <a:spcPts val="0"/>
              </a:spcAft>
              <a:buClr>
                <a:schemeClr val="accent1"/>
              </a:buClr>
              <a:buSzPct val="80000"/>
              <a:buFont typeface="Wingdings 3" charset="2"/>
              <a:buNone/>
              <a:defRPr sz="2400" kern="1200">
                <a:solidFill>
                  <a:schemeClr val="tx1">
                    <a:lumMod val="85000"/>
                    <a:lumOff val="15000"/>
                  </a:schemeClr>
                </a:solidFill>
                <a:latin typeface="Calibri" panose="020F0502020204030204" pitchFamily="34" charset="0"/>
                <a:ea typeface="+mn-ea"/>
                <a:cs typeface="Calibri" panose="020F0502020204030204" pitchFamily="34" charset="0"/>
              </a:defRPr>
            </a:lvl2pPr>
            <a:lvl3pPr marL="685800" indent="0" algn="l" defTabSz="342900" rtl="0" eaLnBrk="1" latinLnBrk="0" hangingPunct="1">
              <a:spcBef>
                <a:spcPts val="750"/>
              </a:spcBef>
              <a:spcAft>
                <a:spcPts val="0"/>
              </a:spcAft>
              <a:buClr>
                <a:schemeClr val="accent1"/>
              </a:buClr>
              <a:buSzPct val="80000"/>
              <a:buFont typeface="Wingdings 3" charset="2"/>
              <a:buNone/>
              <a:defRPr sz="2400" kern="1200">
                <a:solidFill>
                  <a:schemeClr val="tx1">
                    <a:lumMod val="85000"/>
                    <a:lumOff val="15000"/>
                  </a:schemeClr>
                </a:solidFill>
                <a:latin typeface="Calibri" panose="020F0502020204030204" pitchFamily="34" charset="0"/>
                <a:ea typeface="+mn-ea"/>
                <a:cs typeface="Calibri" panose="020F0502020204030204" pitchFamily="34" charset="0"/>
              </a:defRPr>
            </a:lvl3pPr>
            <a:lvl4pPr marL="1028700" indent="0" algn="l" defTabSz="342900" rtl="0" eaLnBrk="1" latinLnBrk="0" hangingPunct="1">
              <a:spcBef>
                <a:spcPts val="750"/>
              </a:spcBef>
              <a:spcAft>
                <a:spcPts val="0"/>
              </a:spcAft>
              <a:buClr>
                <a:schemeClr val="accent1"/>
              </a:buClr>
              <a:buSzPct val="80000"/>
              <a:buFont typeface="Wingdings 3" charset="2"/>
              <a:buNone/>
              <a:defRPr sz="2400" kern="1200">
                <a:solidFill>
                  <a:schemeClr val="tx1">
                    <a:lumMod val="85000"/>
                    <a:lumOff val="15000"/>
                  </a:schemeClr>
                </a:solidFill>
                <a:latin typeface="Calibri" panose="020F0502020204030204" pitchFamily="34" charset="0"/>
                <a:ea typeface="+mn-ea"/>
                <a:cs typeface="Calibri" panose="020F0502020204030204" pitchFamily="34" charset="0"/>
              </a:defRPr>
            </a:lvl4pPr>
            <a:lvl5pPr marL="1371600" indent="0" algn="l" defTabSz="342900" rtl="0" eaLnBrk="1" latinLnBrk="0" hangingPunct="1">
              <a:spcBef>
                <a:spcPts val="750"/>
              </a:spcBef>
              <a:spcAft>
                <a:spcPts val="0"/>
              </a:spcAft>
              <a:buClr>
                <a:schemeClr val="accent1"/>
              </a:buClr>
              <a:buSzPct val="80000"/>
              <a:buFont typeface="Wingdings 3" charset="2"/>
              <a:buNone/>
              <a:defRPr sz="2400" kern="1200">
                <a:solidFill>
                  <a:schemeClr val="tx1">
                    <a:lumMod val="85000"/>
                    <a:lumOff val="15000"/>
                  </a:schemeClr>
                </a:solidFill>
                <a:latin typeface="Calibri" panose="020F0502020204030204" pitchFamily="34" charset="0"/>
                <a:ea typeface="+mn-ea"/>
                <a:cs typeface="Calibri" panose="020F0502020204030204" pitchFamily="34" charset="0"/>
              </a:defRPr>
            </a:lvl5pPr>
            <a:lvl6pPr marL="18859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6pPr>
            <a:lvl7pPr marL="22288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7pPr>
            <a:lvl8pPr marL="25717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8pPr>
            <a:lvl9pPr marL="29146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9pPr>
          </a:lstStyle>
          <a:p>
            <a:pPr algn="ctr"/>
            <a:r>
              <a:rPr lang="en-US" dirty="0"/>
              <a:t>Telling yourself you’re intelligent fosters the fixed mindset.</a:t>
            </a:r>
            <a:endParaRPr lang="en-ID" dirty="0"/>
          </a:p>
        </p:txBody>
      </p:sp>
      <p:pic>
        <p:nvPicPr>
          <p:cNvPr id="2" name="Picture 1">
            <a:extLst>
              <a:ext uri="{FF2B5EF4-FFF2-40B4-BE49-F238E27FC236}">
                <a16:creationId xmlns:a16="http://schemas.microsoft.com/office/drawing/2014/main" id="{70B5AD56-BDA8-0540-AB28-EF3CBC04FF4A}"/>
              </a:ext>
            </a:extLst>
          </p:cNvPr>
          <p:cNvPicPr>
            <a:picLocks noChangeAspect="1"/>
          </p:cNvPicPr>
          <p:nvPr/>
        </p:nvPicPr>
        <p:blipFill>
          <a:blip r:embed="rId2"/>
          <a:stretch>
            <a:fillRect/>
          </a:stretch>
        </p:blipFill>
        <p:spPr>
          <a:xfrm>
            <a:off x="2376215" y="2283718"/>
            <a:ext cx="2663378" cy="1870968"/>
          </a:xfrm>
          <a:prstGeom prst="rect">
            <a:avLst/>
          </a:prstGeom>
          <a:ln w="15875">
            <a:solidFill>
              <a:schemeClr val="tx1">
                <a:lumMod val="85000"/>
                <a:lumOff val="15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412028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50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randombar(horizontal)">
                                      <p:cBhvr>
                                        <p:cTn id="7" dur="500"/>
                                        <p:tgtEl>
                                          <p:spTgt spid="4">
                                            <p:txEl>
                                              <p:pRg st="0" end="0"/>
                                            </p:txEl>
                                          </p:spTgt>
                                        </p:tgtEl>
                                      </p:cBhvr>
                                    </p:animEffect>
                                  </p:childTnLst>
                                </p:cTn>
                              </p:par>
                              <p:par>
                                <p:cTn id="8" presetID="2" presetClass="entr" presetSubtype="4"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additive="base">
                                        <p:cTn id="10" dur="500" fill="hold"/>
                                        <p:tgtEl>
                                          <p:spTgt spid="2"/>
                                        </p:tgtEl>
                                        <p:attrNameLst>
                                          <p:attrName>ppt_x</p:attrName>
                                        </p:attrNameLst>
                                      </p:cBhvr>
                                      <p:tavLst>
                                        <p:tav tm="0">
                                          <p:val>
                                            <p:strVal val="#ppt_x"/>
                                          </p:val>
                                        </p:tav>
                                        <p:tav tm="100000">
                                          <p:val>
                                            <p:strVal val="#ppt_x"/>
                                          </p:val>
                                        </p:tav>
                                      </p:tavLst>
                                    </p:anim>
                                    <p:anim calcmode="lin" valueType="num">
                                      <p:cBhvr additive="base">
                                        <p:cTn id="11"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137F02B2-7768-D144-822F-30F57ECA109C}"/>
              </a:ext>
            </a:extLst>
          </p:cNvPr>
          <p:cNvSpPr txBox="1">
            <a:spLocks/>
          </p:cNvSpPr>
          <p:nvPr/>
        </p:nvSpPr>
        <p:spPr>
          <a:xfrm>
            <a:off x="1691680" y="1699084"/>
            <a:ext cx="4104456" cy="2384834"/>
          </a:xfrm>
          <a:prstGeom prst="rect">
            <a:avLst/>
          </a:prstGeom>
        </p:spPr>
        <p:txBody>
          <a:bodyPr vert="horz" lIns="91440" tIns="45720" rIns="91440" bIns="45720" rtlCol="0">
            <a:normAutofit/>
          </a:bodyPr>
          <a:lstStyle>
            <a:lvl1pPr marL="0" indent="0" algn="l" defTabSz="342900" rtl="0" eaLnBrk="1" latinLnBrk="0" hangingPunct="1">
              <a:spcBef>
                <a:spcPts val="750"/>
              </a:spcBef>
              <a:spcAft>
                <a:spcPts val="0"/>
              </a:spcAft>
              <a:buClr>
                <a:schemeClr val="accent1"/>
              </a:buClr>
              <a:buSzPct val="80000"/>
              <a:buFont typeface="Wingdings 3" charset="2"/>
              <a:buNone/>
              <a:defRPr sz="2400" kern="1200">
                <a:solidFill>
                  <a:schemeClr val="tx1">
                    <a:lumMod val="85000"/>
                    <a:lumOff val="15000"/>
                  </a:schemeClr>
                </a:solidFill>
                <a:latin typeface="Calibri" panose="020F0502020204030204" pitchFamily="34" charset="0"/>
                <a:ea typeface="+mn-ea"/>
                <a:cs typeface="Calibri" panose="020F0502020204030204" pitchFamily="34" charset="0"/>
              </a:defRPr>
            </a:lvl1pPr>
            <a:lvl2pPr marL="342900" indent="0" algn="l" defTabSz="342900" rtl="0" eaLnBrk="1" latinLnBrk="0" hangingPunct="1">
              <a:spcBef>
                <a:spcPts val="750"/>
              </a:spcBef>
              <a:spcAft>
                <a:spcPts val="0"/>
              </a:spcAft>
              <a:buClr>
                <a:schemeClr val="accent1"/>
              </a:buClr>
              <a:buSzPct val="80000"/>
              <a:buFont typeface="Wingdings 3" charset="2"/>
              <a:buNone/>
              <a:defRPr sz="2400" kern="1200">
                <a:solidFill>
                  <a:schemeClr val="tx1">
                    <a:lumMod val="85000"/>
                    <a:lumOff val="15000"/>
                  </a:schemeClr>
                </a:solidFill>
                <a:latin typeface="Calibri" panose="020F0502020204030204" pitchFamily="34" charset="0"/>
                <a:ea typeface="+mn-ea"/>
                <a:cs typeface="Calibri" panose="020F0502020204030204" pitchFamily="34" charset="0"/>
              </a:defRPr>
            </a:lvl2pPr>
            <a:lvl3pPr marL="685800" indent="0" algn="l" defTabSz="342900" rtl="0" eaLnBrk="1" latinLnBrk="0" hangingPunct="1">
              <a:spcBef>
                <a:spcPts val="750"/>
              </a:spcBef>
              <a:spcAft>
                <a:spcPts val="0"/>
              </a:spcAft>
              <a:buClr>
                <a:schemeClr val="accent1"/>
              </a:buClr>
              <a:buSzPct val="80000"/>
              <a:buFont typeface="Wingdings 3" charset="2"/>
              <a:buNone/>
              <a:defRPr sz="2400" kern="1200">
                <a:solidFill>
                  <a:schemeClr val="tx1">
                    <a:lumMod val="85000"/>
                    <a:lumOff val="15000"/>
                  </a:schemeClr>
                </a:solidFill>
                <a:latin typeface="Calibri" panose="020F0502020204030204" pitchFamily="34" charset="0"/>
                <a:ea typeface="+mn-ea"/>
                <a:cs typeface="Calibri" panose="020F0502020204030204" pitchFamily="34" charset="0"/>
              </a:defRPr>
            </a:lvl3pPr>
            <a:lvl4pPr marL="1028700" indent="0" algn="l" defTabSz="342900" rtl="0" eaLnBrk="1" latinLnBrk="0" hangingPunct="1">
              <a:spcBef>
                <a:spcPts val="750"/>
              </a:spcBef>
              <a:spcAft>
                <a:spcPts val="0"/>
              </a:spcAft>
              <a:buClr>
                <a:schemeClr val="accent1"/>
              </a:buClr>
              <a:buSzPct val="80000"/>
              <a:buFont typeface="Wingdings 3" charset="2"/>
              <a:buNone/>
              <a:defRPr sz="2400" kern="1200">
                <a:solidFill>
                  <a:schemeClr val="tx1">
                    <a:lumMod val="85000"/>
                    <a:lumOff val="15000"/>
                  </a:schemeClr>
                </a:solidFill>
                <a:latin typeface="Calibri" panose="020F0502020204030204" pitchFamily="34" charset="0"/>
                <a:ea typeface="+mn-ea"/>
                <a:cs typeface="Calibri" panose="020F0502020204030204" pitchFamily="34" charset="0"/>
              </a:defRPr>
            </a:lvl4pPr>
            <a:lvl5pPr marL="1371600" indent="0" algn="l" defTabSz="342900" rtl="0" eaLnBrk="1" latinLnBrk="0" hangingPunct="1">
              <a:spcBef>
                <a:spcPts val="750"/>
              </a:spcBef>
              <a:spcAft>
                <a:spcPts val="0"/>
              </a:spcAft>
              <a:buClr>
                <a:schemeClr val="accent1"/>
              </a:buClr>
              <a:buSzPct val="80000"/>
              <a:buFont typeface="Wingdings 3" charset="2"/>
              <a:buNone/>
              <a:defRPr sz="2400" kern="1200">
                <a:solidFill>
                  <a:schemeClr val="tx1">
                    <a:lumMod val="85000"/>
                    <a:lumOff val="15000"/>
                  </a:schemeClr>
                </a:solidFill>
                <a:latin typeface="Calibri" panose="020F0502020204030204" pitchFamily="34" charset="0"/>
                <a:ea typeface="+mn-ea"/>
                <a:cs typeface="Calibri" panose="020F0502020204030204" pitchFamily="34" charset="0"/>
              </a:defRPr>
            </a:lvl5pPr>
            <a:lvl6pPr marL="18859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6pPr>
            <a:lvl7pPr marL="22288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7pPr>
            <a:lvl8pPr marL="25717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8pPr>
            <a:lvl9pPr marL="29146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9pPr>
          </a:lstStyle>
          <a:p>
            <a:pPr algn="ctr"/>
            <a:r>
              <a:rPr lang="en-GB" dirty="0"/>
              <a:t>It reminds you that you have a key role to play when it comes to achieving a successful solution to your problems.</a:t>
            </a:r>
            <a:endParaRPr lang="en-ID" dirty="0"/>
          </a:p>
        </p:txBody>
      </p:sp>
    </p:spTree>
    <p:extLst>
      <p:ext uri="{BB962C8B-B14F-4D97-AF65-F5344CB8AC3E}">
        <p14:creationId xmlns:p14="http://schemas.microsoft.com/office/powerpoint/2010/main" val="1508412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randombar(horizontal)">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EF08755-07B9-E048-AAFF-7BBDFD34CE31}"/>
              </a:ext>
            </a:extLst>
          </p:cNvPr>
          <p:cNvSpPr>
            <a:spLocks noGrp="1"/>
          </p:cNvSpPr>
          <p:nvPr>
            <p:ph idx="1"/>
          </p:nvPr>
        </p:nvSpPr>
        <p:spPr>
          <a:xfrm>
            <a:off x="1187624" y="1419622"/>
            <a:ext cx="4320480" cy="936104"/>
          </a:xfrm>
        </p:spPr>
        <p:txBody>
          <a:bodyPr>
            <a:normAutofit/>
          </a:bodyPr>
          <a:lstStyle/>
          <a:p>
            <a:r>
              <a:rPr lang="en-US" dirty="0"/>
              <a:t>2. Surround yourself with positivity.</a:t>
            </a:r>
            <a:r>
              <a:rPr lang="en-ID" dirty="0"/>
              <a:t> </a:t>
            </a:r>
          </a:p>
        </p:txBody>
      </p:sp>
      <p:sp>
        <p:nvSpPr>
          <p:cNvPr id="4" name="Content Placeholder 2">
            <a:extLst>
              <a:ext uri="{FF2B5EF4-FFF2-40B4-BE49-F238E27FC236}">
                <a16:creationId xmlns:a16="http://schemas.microsoft.com/office/drawing/2014/main" id="{137F02B2-7768-D144-822F-30F57ECA109C}"/>
              </a:ext>
            </a:extLst>
          </p:cNvPr>
          <p:cNvSpPr txBox="1">
            <a:spLocks/>
          </p:cNvSpPr>
          <p:nvPr/>
        </p:nvSpPr>
        <p:spPr>
          <a:xfrm>
            <a:off x="1187624" y="2347156"/>
            <a:ext cx="4896544" cy="2384834"/>
          </a:xfrm>
          <a:prstGeom prst="rect">
            <a:avLst/>
          </a:prstGeom>
        </p:spPr>
        <p:txBody>
          <a:bodyPr vert="horz" lIns="91440" tIns="45720" rIns="91440" bIns="45720" rtlCol="0">
            <a:normAutofit/>
          </a:bodyPr>
          <a:lstStyle>
            <a:lvl1pPr marL="0" indent="0" algn="l" defTabSz="342900" rtl="0" eaLnBrk="1" latinLnBrk="0" hangingPunct="1">
              <a:spcBef>
                <a:spcPts val="750"/>
              </a:spcBef>
              <a:spcAft>
                <a:spcPts val="0"/>
              </a:spcAft>
              <a:buClr>
                <a:schemeClr val="accent1"/>
              </a:buClr>
              <a:buSzPct val="80000"/>
              <a:buFont typeface="Wingdings 3" charset="2"/>
              <a:buNone/>
              <a:defRPr sz="2400" kern="1200">
                <a:solidFill>
                  <a:schemeClr val="tx1">
                    <a:lumMod val="85000"/>
                    <a:lumOff val="15000"/>
                  </a:schemeClr>
                </a:solidFill>
                <a:latin typeface="Calibri" panose="020F0502020204030204" pitchFamily="34" charset="0"/>
                <a:ea typeface="+mn-ea"/>
                <a:cs typeface="Calibri" panose="020F0502020204030204" pitchFamily="34" charset="0"/>
              </a:defRPr>
            </a:lvl1pPr>
            <a:lvl2pPr marL="342900" indent="0" algn="l" defTabSz="342900" rtl="0" eaLnBrk="1" latinLnBrk="0" hangingPunct="1">
              <a:spcBef>
                <a:spcPts val="750"/>
              </a:spcBef>
              <a:spcAft>
                <a:spcPts val="0"/>
              </a:spcAft>
              <a:buClr>
                <a:schemeClr val="accent1"/>
              </a:buClr>
              <a:buSzPct val="80000"/>
              <a:buFont typeface="Wingdings 3" charset="2"/>
              <a:buNone/>
              <a:defRPr sz="2400" kern="1200">
                <a:solidFill>
                  <a:schemeClr val="tx1">
                    <a:lumMod val="85000"/>
                    <a:lumOff val="15000"/>
                  </a:schemeClr>
                </a:solidFill>
                <a:latin typeface="Calibri" panose="020F0502020204030204" pitchFamily="34" charset="0"/>
                <a:ea typeface="+mn-ea"/>
                <a:cs typeface="Calibri" panose="020F0502020204030204" pitchFamily="34" charset="0"/>
              </a:defRPr>
            </a:lvl2pPr>
            <a:lvl3pPr marL="685800" indent="0" algn="l" defTabSz="342900" rtl="0" eaLnBrk="1" latinLnBrk="0" hangingPunct="1">
              <a:spcBef>
                <a:spcPts val="750"/>
              </a:spcBef>
              <a:spcAft>
                <a:spcPts val="0"/>
              </a:spcAft>
              <a:buClr>
                <a:schemeClr val="accent1"/>
              </a:buClr>
              <a:buSzPct val="80000"/>
              <a:buFont typeface="Wingdings 3" charset="2"/>
              <a:buNone/>
              <a:defRPr sz="2400" kern="1200">
                <a:solidFill>
                  <a:schemeClr val="tx1">
                    <a:lumMod val="85000"/>
                    <a:lumOff val="15000"/>
                  </a:schemeClr>
                </a:solidFill>
                <a:latin typeface="Calibri" panose="020F0502020204030204" pitchFamily="34" charset="0"/>
                <a:ea typeface="+mn-ea"/>
                <a:cs typeface="Calibri" panose="020F0502020204030204" pitchFamily="34" charset="0"/>
              </a:defRPr>
            </a:lvl3pPr>
            <a:lvl4pPr marL="1028700" indent="0" algn="l" defTabSz="342900" rtl="0" eaLnBrk="1" latinLnBrk="0" hangingPunct="1">
              <a:spcBef>
                <a:spcPts val="750"/>
              </a:spcBef>
              <a:spcAft>
                <a:spcPts val="0"/>
              </a:spcAft>
              <a:buClr>
                <a:schemeClr val="accent1"/>
              </a:buClr>
              <a:buSzPct val="80000"/>
              <a:buFont typeface="Wingdings 3" charset="2"/>
              <a:buNone/>
              <a:defRPr sz="2400" kern="1200">
                <a:solidFill>
                  <a:schemeClr val="tx1">
                    <a:lumMod val="85000"/>
                    <a:lumOff val="15000"/>
                  </a:schemeClr>
                </a:solidFill>
                <a:latin typeface="Calibri" panose="020F0502020204030204" pitchFamily="34" charset="0"/>
                <a:ea typeface="+mn-ea"/>
                <a:cs typeface="Calibri" panose="020F0502020204030204" pitchFamily="34" charset="0"/>
              </a:defRPr>
            </a:lvl4pPr>
            <a:lvl5pPr marL="1371600" indent="0" algn="l" defTabSz="342900" rtl="0" eaLnBrk="1" latinLnBrk="0" hangingPunct="1">
              <a:spcBef>
                <a:spcPts val="750"/>
              </a:spcBef>
              <a:spcAft>
                <a:spcPts val="0"/>
              </a:spcAft>
              <a:buClr>
                <a:schemeClr val="accent1"/>
              </a:buClr>
              <a:buSzPct val="80000"/>
              <a:buFont typeface="Wingdings 3" charset="2"/>
              <a:buNone/>
              <a:defRPr sz="2400" kern="1200">
                <a:solidFill>
                  <a:schemeClr val="tx1">
                    <a:lumMod val="85000"/>
                    <a:lumOff val="15000"/>
                  </a:schemeClr>
                </a:solidFill>
                <a:latin typeface="Calibri" panose="020F0502020204030204" pitchFamily="34" charset="0"/>
                <a:ea typeface="+mn-ea"/>
                <a:cs typeface="Calibri" panose="020F0502020204030204" pitchFamily="34" charset="0"/>
              </a:defRPr>
            </a:lvl5pPr>
            <a:lvl6pPr marL="18859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6pPr>
            <a:lvl7pPr marL="22288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7pPr>
            <a:lvl8pPr marL="25717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8pPr>
            <a:lvl9pPr marL="29146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9pPr>
          </a:lstStyle>
          <a:p>
            <a:r>
              <a:rPr lang="en-US" dirty="0"/>
              <a:t>When you create an environment of positive thinking, growth mindset becomes the norm.</a:t>
            </a:r>
            <a:r>
              <a:rPr lang="en-ID" dirty="0"/>
              <a:t> </a:t>
            </a:r>
          </a:p>
        </p:txBody>
      </p:sp>
    </p:spTree>
    <p:extLst>
      <p:ext uri="{BB962C8B-B14F-4D97-AF65-F5344CB8AC3E}">
        <p14:creationId xmlns:p14="http://schemas.microsoft.com/office/powerpoint/2010/main" val="1129621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par>
                                <p:cTn id="8" presetID="14" presetClass="entr" presetSubtype="10" fill="hold" grpId="0" nodeType="withEffect">
                                  <p:stCondLst>
                                    <p:cond delay="500"/>
                                  </p:stCondLst>
                                  <p:childTnLst>
                                    <p:set>
                                      <p:cBhvr>
                                        <p:cTn id="9" dur="1" fill="hold">
                                          <p:stCondLst>
                                            <p:cond delay="0"/>
                                          </p:stCondLst>
                                        </p:cTn>
                                        <p:tgtEl>
                                          <p:spTgt spid="4">
                                            <p:txEl>
                                              <p:pRg st="0" end="0"/>
                                            </p:txEl>
                                          </p:spTgt>
                                        </p:tgtEl>
                                        <p:attrNameLst>
                                          <p:attrName>style.visibility</p:attrName>
                                        </p:attrNameLst>
                                      </p:cBhvr>
                                      <p:to>
                                        <p:strVal val="visible"/>
                                      </p:to>
                                    </p:set>
                                    <p:animEffect transition="in" filter="randombar(horizontal)">
                                      <p:cBhvr>
                                        <p:cTn id="10"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uiExpand="1"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EF08755-07B9-E048-AAFF-7BBDFD34CE31}"/>
              </a:ext>
            </a:extLst>
          </p:cNvPr>
          <p:cNvSpPr>
            <a:spLocks noGrp="1"/>
          </p:cNvSpPr>
          <p:nvPr>
            <p:ph idx="1"/>
          </p:nvPr>
        </p:nvSpPr>
        <p:spPr>
          <a:xfrm>
            <a:off x="1187624" y="1563638"/>
            <a:ext cx="4320480" cy="936104"/>
          </a:xfrm>
        </p:spPr>
        <p:txBody>
          <a:bodyPr>
            <a:normAutofit/>
          </a:bodyPr>
          <a:lstStyle/>
          <a:p>
            <a:r>
              <a:rPr lang="en-US" dirty="0"/>
              <a:t>3. Adopt flexible patterns of thinking.</a:t>
            </a:r>
            <a:r>
              <a:rPr lang="en-ID" dirty="0"/>
              <a:t> </a:t>
            </a:r>
          </a:p>
        </p:txBody>
      </p:sp>
      <p:sp>
        <p:nvSpPr>
          <p:cNvPr id="4" name="Content Placeholder 2">
            <a:extLst>
              <a:ext uri="{FF2B5EF4-FFF2-40B4-BE49-F238E27FC236}">
                <a16:creationId xmlns:a16="http://schemas.microsoft.com/office/drawing/2014/main" id="{137F02B2-7768-D144-822F-30F57ECA109C}"/>
              </a:ext>
            </a:extLst>
          </p:cNvPr>
          <p:cNvSpPr txBox="1">
            <a:spLocks/>
          </p:cNvSpPr>
          <p:nvPr/>
        </p:nvSpPr>
        <p:spPr>
          <a:xfrm>
            <a:off x="1187624" y="2491172"/>
            <a:ext cx="5256584" cy="2384834"/>
          </a:xfrm>
          <a:prstGeom prst="rect">
            <a:avLst/>
          </a:prstGeom>
        </p:spPr>
        <p:txBody>
          <a:bodyPr vert="horz" lIns="91440" tIns="45720" rIns="91440" bIns="45720" rtlCol="0">
            <a:normAutofit/>
          </a:bodyPr>
          <a:lstStyle>
            <a:lvl1pPr marL="0" indent="0" algn="l" defTabSz="342900" rtl="0" eaLnBrk="1" latinLnBrk="0" hangingPunct="1">
              <a:spcBef>
                <a:spcPts val="750"/>
              </a:spcBef>
              <a:spcAft>
                <a:spcPts val="0"/>
              </a:spcAft>
              <a:buClr>
                <a:schemeClr val="accent1"/>
              </a:buClr>
              <a:buSzPct val="80000"/>
              <a:buFont typeface="Wingdings 3" charset="2"/>
              <a:buNone/>
              <a:defRPr sz="2400" kern="1200">
                <a:solidFill>
                  <a:schemeClr val="tx1">
                    <a:lumMod val="85000"/>
                    <a:lumOff val="15000"/>
                  </a:schemeClr>
                </a:solidFill>
                <a:latin typeface="Calibri" panose="020F0502020204030204" pitchFamily="34" charset="0"/>
                <a:ea typeface="+mn-ea"/>
                <a:cs typeface="Calibri" panose="020F0502020204030204" pitchFamily="34" charset="0"/>
              </a:defRPr>
            </a:lvl1pPr>
            <a:lvl2pPr marL="342900" indent="0" algn="l" defTabSz="342900" rtl="0" eaLnBrk="1" latinLnBrk="0" hangingPunct="1">
              <a:spcBef>
                <a:spcPts val="750"/>
              </a:spcBef>
              <a:spcAft>
                <a:spcPts val="0"/>
              </a:spcAft>
              <a:buClr>
                <a:schemeClr val="accent1"/>
              </a:buClr>
              <a:buSzPct val="80000"/>
              <a:buFont typeface="Wingdings 3" charset="2"/>
              <a:buNone/>
              <a:defRPr sz="2400" kern="1200">
                <a:solidFill>
                  <a:schemeClr val="tx1">
                    <a:lumMod val="85000"/>
                    <a:lumOff val="15000"/>
                  </a:schemeClr>
                </a:solidFill>
                <a:latin typeface="Calibri" panose="020F0502020204030204" pitchFamily="34" charset="0"/>
                <a:ea typeface="+mn-ea"/>
                <a:cs typeface="Calibri" panose="020F0502020204030204" pitchFamily="34" charset="0"/>
              </a:defRPr>
            </a:lvl2pPr>
            <a:lvl3pPr marL="685800" indent="0" algn="l" defTabSz="342900" rtl="0" eaLnBrk="1" latinLnBrk="0" hangingPunct="1">
              <a:spcBef>
                <a:spcPts val="750"/>
              </a:spcBef>
              <a:spcAft>
                <a:spcPts val="0"/>
              </a:spcAft>
              <a:buClr>
                <a:schemeClr val="accent1"/>
              </a:buClr>
              <a:buSzPct val="80000"/>
              <a:buFont typeface="Wingdings 3" charset="2"/>
              <a:buNone/>
              <a:defRPr sz="2400" kern="1200">
                <a:solidFill>
                  <a:schemeClr val="tx1">
                    <a:lumMod val="85000"/>
                    <a:lumOff val="15000"/>
                  </a:schemeClr>
                </a:solidFill>
                <a:latin typeface="Calibri" panose="020F0502020204030204" pitchFamily="34" charset="0"/>
                <a:ea typeface="+mn-ea"/>
                <a:cs typeface="Calibri" panose="020F0502020204030204" pitchFamily="34" charset="0"/>
              </a:defRPr>
            </a:lvl3pPr>
            <a:lvl4pPr marL="1028700" indent="0" algn="l" defTabSz="342900" rtl="0" eaLnBrk="1" latinLnBrk="0" hangingPunct="1">
              <a:spcBef>
                <a:spcPts val="750"/>
              </a:spcBef>
              <a:spcAft>
                <a:spcPts val="0"/>
              </a:spcAft>
              <a:buClr>
                <a:schemeClr val="accent1"/>
              </a:buClr>
              <a:buSzPct val="80000"/>
              <a:buFont typeface="Wingdings 3" charset="2"/>
              <a:buNone/>
              <a:defRPr sz="2400" kern="1200">
                <a:solidFill>
                  <a:schemeClr val="tx1">
                    <a:lumMod val="85000"/>
                    <a:lumOff val="15000"/>
                  </a:schemeClr>
                </a:solidFill>
                <a:latin typeface="Calibri" panose="020F0502020204030204" pitchFamily="34" charset="0"/>
                <a:ea typeface="+mn-ea"/>
                <a:cs typeface="Calibri" panose="020F0502020204030204" pitchFamily="34" charset="0"/>
              </a:defRPr>
            </a:lvl4pPr>
            <a:lvl5pPr marL="1371600" indent="0" algn="l" defTabSz="342900" rtl="0" eaLnBrk="1" latinLnBrk="0" hangingPunct="1">
              <a:spcBef>
                <a:spcPts val="750"/>
              </a:spcBef>
              <a:spcAft>
                <a:spcPts val="0"/>
              </a:spcAft>
              <a:buClr>
                <a:schemeClr val="accent1"/>
              </a:buClr>
              <a:buSzPct val="80000"/>
              <a:buFont typeface="Wingdings 3" charset="2"/>
              <a:buNone/>
              <a:defRPr sz="2400" kern="1200">
                <a:solidFill>
                  <a:schemeClr val="tx1">
                    <a:lumMod val="85000"/>
                    <a:lumOff val="15000"/>
                  </a:schemeClr>
                </a:solidFill>
                <a:latin typeface="Calibri" panose="020F0502020204030204" pitchFamily="34" charset="0"/>
                <a:ea typeface="+mn-ea"/>
                <a:cs typeface="Calibri" panose="020F0502020204030204" pitchFamily="34" charset="0"/>
              </a:defRPr>
            </a:lvl5pPr>
            <a:lvl6pPr marL="18859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6pPr>
            <a:lvl7pPr marL="22288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7pPr>
            <a:lvl8pPr marL="25717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8pPr>
            <a:lvl9pPr marL="29146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9pPr>
          </a:lstStyle>
          <a:p>
            <a:r>
              <a:rPr lang="en-US" dirty="0"/>
              <a:t>Instead, they see only opportunities for learning and growth.</a:t>
            </a:r>
            <a:r>
              <a:rPr lang="en-ID" dirty="0"/>
              <a:t> </a:t>
            </a:r>
            <a:r>
              <a:rPr lang="en-GB" dirty="0"/>
              <a:t>This confidence will only serve to breed more resilience.</a:t>
            </a:r>
            <a:endParaRPr lang="en-ID" dirty="0"/>
          </a:p>
        </p:txBody>
      </p:sp>
    </p:spTree>
    <p:extLst>
      <p:ext uri="{BB962C8B-B14F-4D97-AF65-F5344CB8AC3E}">
        <p14:creationId xmlns:p14="http://schemas.microsoft.com/office/powerpoint/2010/main" val="1107586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par>
                                <p:cTn id="8" presetID="14" presetClass="entr" presetSubtype="10" fill="hold" grpId="0" nodeType="withEffect">
                                  <p:stCondLst>
                                    <p:cond delay="500"/>
                                  </p:stCondLst>
                                  <p:childTnLst>
                                    <p:set>
                                      <p:cBhvr>
                                        <p:cTn id="9" dur="1" fill="hold">
                                          <p:stCondLst>
                                            <p:cond delay="0"/>
                                          </p:stCondLst>
                                        </p:cTn>
                                        <p:tgtEl>
                                          <p:spTgt spid="4">
                                            <p:txEl>
                                              <p:pRg st="0" end="0"/>
                                            </p:txEl>
                                          </p:spTgt>
                                        </p:tgtEl>
                                        <p:attrNameLst>
                                          <p:attrName>style.visibility</p:attrName>
                                        </p:attrNameLst>
                                      </p:cBhvr>
                                      <p:to>
                                        <p:strVal val="visible"/>
                                      </p:to>
                                    </p:set>
                                    <p:animEffect transition="in" filter="randombar(horizontal)">
                                      <p:cBhvr>
                                        <p:cTn id="10"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uiExpand="1"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EF08755-07B9-E048-AAFF-7BBDFD34CE31}"/>
              </a:ext>
            </a:extLst>
          </p:cNvPr>
          <p:cNvSpPr>
            <a:spLocks noGrp="1"/>
          </p:cNvSpPr>
          <p:nvPr>
            <p:ph idx="1"/>
          </p:nvPr>
        </p:nvSpPr>
        <p:spPr>
          <a:xfrm>
            <a:off x="1187624" y="1563638"/>
            <a:ext cx="4320480" cy="936104"/>
          </a:xfrm>
        </p:spPr>
        <p:txBody>
          <a:bodyPr>
            <a:normAutofit/>
          </a:bodyPr>
          <a:lstStyle/>
          <a:p>
            <a:r>
              <a:rPr lang="en-US" dirty="0"/>
              <a:t>4. Set goals to align with your own purposes. </a:t>
            </a:r>
            <a:endParaRPr lang="en-ID" dirty="0"/>
          </a:p>
        </p:txBody>
      </p:sp>
      <p:sp>
        <p:nvSpPr>
          <p:cNvPr id="4" name="Content Placeholder 2">
            <a:extLst>
              <a:ext uri="{FF2B5EF4-FFF2-40B4-BE49-F238E27FC236}">
                <a16:creationId xmlns:a16="http://schemas.microsoft.com/office/drawing/2014/main" id="{137F02B2-7768-D144-822F-30F57ECA109C}"/>
              </a:ext>
            </a:extLst>
          </p:cNvPr>
          <p:cNvSpPr txBox="1">
            <a:spLocks/>
          </p:cNvSpPr>
          <p:nvPr/>
        </p:nvSpPr>
        <p:spPr>
          <a:xfrm>
            <a:off x="1187624" y="2491172"/>
            <a:ext cx="4320480" cy="2384834"/>
          </a:xfrm>
          <a:prstGeom prst="rect">
            <a:avLst/>
          </a:prstGeom>
        </p:spPr>
        <p:txBody>
          <a:bodyPr vert="horz" lIns="91440" tIns="45720" rIns="91440" bIns="45720" rtlCol="0">
            <a:normAutofit/>
          </a:bodyPr>
          <a:lstStyle>
            <a:lvl1pPr marL="0" indent="0" algn="l" defTabSz="342900" rtl="0" eaLnBrk="1" latinLnBrk="0" hangingPunct="1">
              <a:spcBef>
                <a:spcPts val="750"/>
              </a:spcBef>
              <a:spcAft>
                <a:spcPts val="0"/>
              </a:spcAft>
              <a:buClr>
                <a:schemeClr val="accent1"/>
              </a:buClr>
              <a:buSzPct val="80000"/>
              <a:buFont typeface="Wingdings 3" charset="2"/>
              <a:buNone/>
              <a:defRPr sz="2400" kern="1200">
                <a:solidFill>
                  <a:schemeClr val="tx1">
                    <a:lumMod val="85000"/>
                    <a:lumOff val="15000"/>
                  </a:schemeClr>
                </a:solidFill>
                <a:latin typeface="Calibri" panose="020F0502020204030204" pitchFamily="34" charset="0"/>
                <a:ea typeface="+mn-ea"/>
                <a:cs typeface="Calibri" panose="020F0502020204030204" pitchFamily="34" charset="0"/>
              </a:defRPr>
            </a:lvl1pPr>
            <a:lvl2pPr marL="342900" indent="0" algn="l" defTabSz="342900" rtl="0" eaLnBrk="1" latinLnBrk="0" hangingPunct="1">
              <a:spcBef>
                <a:spcPts val="750"/>
              </a:spcBef>
              <a:spcAft>
                <a:spcPts val="0"/>
              </a:spcAft>
              <a:buClr>
                <a:schemeClr val="accent1"/>
              </a:buClr>
              <a:buSzPct val="80000"/>
              <a:buFont typeface="Wingdings 3" charset="2"/>
              <a:buNone/>
              <a:defRPr sz="2400" kern="1200">
                <a:solidFill>
                  <a:schemeClr val="tx1">
                    <a:lumMod val="85000"/>
                    <a:lumOff val="15000"/>
                  </a:schemeClr>
                </a:solidFill>
                <a:latin typeface="Calibri" panose="020F0502020204030204" pitchFamily="34" charset="0"/>
                <a:ea typeface="+mn-ea"/>
                <a:cs typeface="Calibri" panose="020F0502020204030204" pitchFamily="34" charset="0"/>
              </a:defRPr>
            </a:lvl2pPr>
            <a:lvl3pPr marL="685800" indent="0" algn="l" defTabSz="342900" rtl="0" eaLnBrk="1" latinLnBrk="0" hangingPunct="1">
              <a:spcBef>
                <a:spcPts val="750"/>
              </a:spcBef>
              <a:spcAft>
                <a:spcPts val="0"/>
              </a:spcAft>
              <a:buClr>
                <a:schemeClr val="accent1"/>
              </a:buClr>
              <a:buSzPct val="80000"/>
              <a:buFont typeface="Wingdings 3" charset="2"/>
              <a:buNone/>
              <a:defRPr sz="2400" kern="1200">
                <a:solidFill>
                  <a:schemeClr val="tx1">
                    <a:lumMod val="85000"/>
                    <a:lumOff val="15000"/>
                  </a:schemeClr>
                </a:solidFill>
                <a:latin typeface="Calibri" panose="020F0502020204030204" pitchFamily="34" charset="0"/>
                <a:ea typeface="+mn-ea"/>
                <a:cs typeface="Calibri" panose="020F0502020204030204" pitchFamily="34" charset="0"/>
              </a:defRPr>
            </a:lvl3pPr>
            <a:lvl4pPr marL="1028700" indent="0" algn="l" defTabSz="342900" rtl="0" eaLnBrk="1" latinLnBrk="0" hangingPunct="1">
              <a:spcBef>
                <a:spcPts val="750"/>
              </a:spcBef>
              <a:spcAft>
                <a:spcPts val="0"/>
              </a:spcAft>
              <a:buClr>
                <a:schemeClr val="accent1"/>
              </a:buClr>
              <a:buSzPct val="80000"/>
              <a:buFont typeface="Wingdings 3" charset="2"/>
              <a:buNone/>
              <a:defRPr sz="2400" kern="1200">
                <a:solidFill>
                  <a:schemeClr val="tx1">
                    <a:lumMod val="85000"/>
                    <a:lumOff val="15000"/>
                  </a:schemeClr>
                </a:solidFill>
                <a:latin typeface="Calibri" panose="020F0502020204030204" pitchFamily="34" charset="0"/>
                <a:ea typeface="+mn-ea"/>
                <a:cs typeface="Calibri" panose="020F0502020204030204" pitchFamily="34" charset="0"/>
              </a:defRPr>
            </a:lvl4pPr>
            <a:lvl5pPr marL="1371600" indent="0" algn="l" defTabSz="342900" rtl="0" eaLnBrk="1" latinLnBrk="0" hangingPunct="1">
              <a:spcBef>
                <a:spcPts val="750"/>
              </a:spcBef>
              <a:spcAft>
                <a:spcPts val="0"/>
              </a:spcAft>
              <a:buClr>
                <a:schemeClr val="accent1"/>
              </a:buClr>
              <a:buSzPct val="80000"/>
              <a:buFont typeface="Wingdings 3" charset="2"/>
              <a:buNone/>
              <a:defRPr sz="2400" kern="1200">
                <a:solidFill>
                  <a:schemeClr val="tx1">
                    <a:lumMod val="85000"/>
                    <a:lumOff val="15000"/>
                  </a:schemeClr>
                </a:solidFill>
                <a:latin typeface="Calibri" panose="020F0502020204030204" pitchFamily="34" charset="0"/>
                <a:ea typeface="+mn-ea"/>
                <a:cs typeface="Calibri" panose="020F0502020204030204" pitchFamily="34" charset="0"/>
              </a:defRPr>
            </a:lvl5pPr>
            <a:lvl6pPr marL="18859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6pPr>
            <a:lvl7pPr marL="22288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7pPr>
            <a:lvl8pPr marL="25717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8pPr>
            <a:lvl9pPr marL="29146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9pPr>
          </a:lstStyle>
          <a:p>
            <a:r>
              <a:rPr lang="en-US" dirty="0"/>
              <a:t>People who have a sense of their own purpose are naturally happier. </a:t>
            </a:r>
            <a:endParaRPr lang="en-ID" dirty="0"/>
          </a:p>
        </p:txBody>
      </p:sp>
    </p:spTree>
    <p:extLst>
      <p:ext uri="{BB962C8B-B14F-4D97-AF65-F5344CB8AC3E}">
        <p14:creationId xmlns:p14="http://schemas.microsoft.com/office/powerpoint/2010/main" val="1810935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par>
                                <p:cTn id="8" presetID="14" presetClass="entr" presetSubtype="10" fill="hold" grpId="0" nodeType="withEffect">
                                  <p:stCondLst>
                                    <p:cond delay="500"/>
                                  </p:stCondLst>
                                  <p:childTnLst>
                                    <p:set>
                                      <p:cBhvr>
                                        <p:cTn id="9" dur="1" fill="hold">
                                          <p:stCondLst>
                                            <p:cond delay="0"/>
                                          </p:stCondLst>
                                        </p:cTn>
                                        <p:tgtEl>
                                          <p:spTgt spid="4">
                                            <p:txEl>
                                              <p:pRg st="0" end="0"/>
                                            </p:txEl>
                                          </p:spTgt>
                                        </p:tgtEl>
                                        <p:attrNameLst>
                                          <p:attrName>style.visibility</p:attrName>
                                        </p:attrNameLst>
                                      </p:cBhvr>
                                      <p:to>
                                        <p:strVal val="visible"/>
                                      </p:to>
                                    </p:set>
                                    <p:animEffect transition="in" filter="randombar(horizontal)">
                                      <p:cBhvr>
                                        <p:cTn id="10"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uiExpand="1"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137F02B2-7768-D144-822F-30F57ECA109C}"/>
              </a:ext>
            </a:extLst>
          </p:cNvPr>
          <p:cNvSpPr txBox="1">
            <a:spLocks/>
          </p:cNvSpPr>
          <p:nvPr/>
        </p:nvSpPr>
        <p:spPr>
          <a:xfrm>
            <a:off x="1403648" y="1635646"/>
            <a:ext cx="4320480" cy="2384834"/>
          </a:xfrm>
          <a:prstGeom prst="rect">
            <a:avLst/>
          </a:prstGeom>
        </p:spPr>
        <p:txBody>
          <a:bodyPr vert="horz" lIns="91440" tIns="45720" rIns="91440" bIns="45720" rtlCol="0">
            <a:normAutofit/>
          </a:bodyPr>
          <a:lstStyle>
            <a:lvl1pPr marL="0" indent="0" algn="l" defTabSz="342900" rtl="0" eaLnBrk="1" latinLnBrk="0" hangingPunct="1">
              <a:spcBef>
                <a:spcPts val="750"/>
              </a:spcBef>
              <a:spcAft>
                <a:spcPts val="0"/>
              </a:spcAft>
              <a:buClr>
                <a:schemeClr val="accent1"/>
              </a:buClr>
              <a:buSzPct val="80000"/>
              <a:buFont typeface="Wingdings 3" charset="2"/>
              <a:buNone/>
              <a:defRPr sz="2400" kern="1200">
                <a:solidFill>
                  <a:schemeClr val="tx1">
                    <a:lumMod val="85000"/>
                    <a:lumOff val="15000"/>
                  </a:schemeClr>
                </a:solidFill>
                <a:latin typeface="Calibri" panose="020F0502020204030204" pitchFamily="34" charset="0"/>
                <a:ea typeface="+mn-ea"/>
                <a:cs typeface="Calibri" panose="020F0502020204030204" pitchFamily="34" charset="0"/>
              </a:defRPr>
            </a:lvl1pPr>
            <a:lvl2pPr marL="342900" indent="0" algn="l" defTabSz="342900" rtl="0" eaLnBrk="1" latinLnBrk="0" hangingPunct="1">
              <a:spcBef>
                <a:spcPts val="750"/>
              </a:spcBef>
              <a:spcAft>
                <a:spcPts val="0"/>
              </a:spcAft>
              <a:buClr>
                <a:schemeClr val="accent1"/>
              </a:buClr>
              <a:buSzPct val="80000"/>
              <a:buFont typeface="Wingdings 3" charset="2"/>
              <a:buNone/>
              <a:defRPr sz="2400" kern="1200">
                <a:solidFill>
                  <a:schemeClr val="tx1">
                    <a:lumMod val="85000"/>
                    <a:lumOff val="15000"/>
                  </a:schemeClr>
                </a:solidFill>
                <a:latin typeface="Calibri" panose="020F0502020204030204" pitchFamily="34" charset="0"/>
                <a:ea typeface="+mn-ea"/>
                <a:cs typeface="Calibri" panose="020F0502020204030204" pitchFamily="34" charset="0"/>
              </a:defRPr>
            </a:lvl2pPr>
            <a:lvl3pPr marL="685800" indent="0" algn="l" defTabSz="342900" rtl="0" eaLnBrk="1" latinLnBrk="0" hangingPunct="1">
              <a:spcBef>
                <a:spcPts val="750"/>
              </a:spcBef>
              <a:spcAft>
                <a:spcPts val="0"/>
              </a:spcAft>
              <a:buClr>
                <a:schemeClr val="accent1"/>
              </a:buClr>
              <a:buSzPct val="80000"/>
              <a:buFont typeface="Wingdings 3" charset="2"/>
              <a:buNone/>
              <a:defRPr sz="2400" kern="1200">
                <a:solidFill>
                  <a:schemeClr val="tx1">
                    <a:lumMod val="85000"/>
                    <a:lumOff val="15000"/>
                  </a:schemeClr>
                </a:solidFill>
                <a:latin typeface="Calibri" panose="020F0502020204030204" pitchFamily="34" charset="0"/>
                <a:ea typeface="+mn-ea"/>
                <a:cs typeface="Calibri" panose="020F0502020204030204" pitchFamily="34" charset="0"/>
              </a:defRPr>
            </a:lvl3pPr>
            <a:lvl4pPr marL="1028700" indent="0" algn="l" defTabSz="342900" rtl="0" eaLnBrk="1" latinLnBrk="0" hangingPunct="1">
              <a:spcBef>
                <a:spcPts val="750"/>
              </a:spcBef>
              <a:spcAft>
                <a:spcPts val="0"/>
              </a:spcAft>
              <a:buClr>
                <a:schemeClr val="accent1"/>
              </a:buClr>
              <a:buSzPct val="80000"/>
              <a:buFont typeface="Wingdings 3" charset="2"/>
              <a:buNone/>
              <a:defRPr sz="2400" kern="1200">
                <a:solidFill>
                  <a:schemeClr val="tx1">
                    <a:lumMod val="85000"/>
                    <a:lumOff val="15000"/>
                  </a:schemeClr>
                </a:solidFill>
                <a:latin typeface="Calibri" panose="020F0502020204030204" pitchFamily="34" charset="0"/>
                <a:ea typeface="+mn-ea"/>
                <a:cs typeface="Calibri" panose="020F0502020204030204" pitchFamily="34" charset="0"/>
              </a:defRPr>
            </a:lvl4pPr>
            <a:lvl5pPr marL="1371600" indent="0" algn="l" defTabSz="342900" rtl="0" eaLnBrk="1" latinLnBrk="0" hangingPunct="1">
              <a:spcBef>
                <a:spcPts val="750"/>
              </a:spcBef>
              <a:spcAft>
                <a:spcPts val="0"/>
              </a:spcAft>
              <a:buClr>
                <a:schemeClr val="accent1"/>
              </a:buClr>
              <a:buSzPct val="80000"/>
              <a:buFont typeface="Wingdings 3" charset="2"/>
              <a:buNone/>
              <a:defRPr sz="2400" kern="1200">
                <a:solidFill>
                  <a:schemeClr val="tx1">
                    <a:lumMod val="85000"/>
                    <a:lumOff val="15000"/>
                  </a:schemeClr>
                </a:solidFill>
                <a:latin typeface="Calibri" panose="020F0502020204030204" pitchFamily="34" charset="0"/>
                <a:ea typeface="+mn-ea"/>
                <a:cs typeface="Calibri" panose="020F0502020204030204" pitchFamily="34" charset="0"/>
              </a:defRPr>
            </a:lvl5pPr>
            <a:lvl6pPr marL="18859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6pPr>
            <a:lvl7pPr marL="22288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7pPr>
            <a:lvl8pPr marL="25717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8pPr>
            <a:lvl9pPr marL="29146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9pPr>
          </a:lstStyle>
          <a:p>
            <a:pPr algn="ctr"/>
            <a:r>
              <a:rPr lang="en-US" dirty="0"/>
              <a:t>If you create small goals on the path to a larger purpose, you’re able to increase your successes as well as the speed at which those goals can be accomplished.</a:t>
            </a:r>
            <a:r>
              <a:rPr lang="en-ID" dirty="0"/>
              <a:t> </a:t>
            </a:r>
          </a:p>
        </p:txBody>
      </p:sp>
    </p:spTree>
    <p:extLst>
      <p:ext uri="{BB962C8B-B14F-4D97-AF65-F5344CB8AC3E}">
        <p14:creationId xmlns:p14="http://schemas.microsoft.com/office/powerpoint/2010/main" val="2049831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randombar(horizontal)">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EF08755-07B9-E048-AAFF-7BBDFD34CE31}"/>
              </a:ext>
            </a:extLst>
          </p:cNvPr>
          <p:cNvSpPr>
            <a:spLocks noGrp="1"/>
          </p:cNvSpPr>
          <p:nvPr>
            <p:ph idx="1"/>
          </p:nvPr>
        </p:nvSpPr>
        <p:spPr>
          <a:xfrm>
            <a:off x="1115616" y="1563638"/>
            <a:ext cx="4320480" cy="936104"/>
          </a:xfrm>
        </p:spPr>
        <p:txBody>
          <a:bodyPr>
            <a:normAutofit/>
          </a:bodyPr>
          <a:lstStyle/>
          <a:p>
            <a:r>
              <a:rPr lang="en-US" dirty="0"/>
              <a:t>5. Build time into every day for reflection.</a:t>
            </a:r>
            <a:r>
              <a:rPr lang="en-ID" dirty="0"/>
              <a:t> </a:t>
            </a:r>
          </a:p>
        </p:txBody>
      </p:sp>
      <p:sp>
        <p:nvSpPr>
          <p:cNvPr id="4" name="Content Placeholder 2">
            <a:extLst>
              <a:ext uri="{FF2B5EF4-FFF2-40B4-BE49-F238E27FC236}">
                <a16:creationId xmlns:a16="http://schemas.microsoft.com/office/drawing/2014/main" id="{137F02B2-7768-D144-822F-30F57ECA109C}"/>
              </a:ext>
            </a:extLst>
          </p:cNvPr>
          <p:cNvSpPr txBox="1">
            <a:spLocks/>
          </p:cNvSpPr>
          <p:nvPr/>
        </p:nvSpPr>
        <p:spPr>
          <a:xfrm>
            <a:off x="1115616" y="2491172"/>
            <a:ext cx="4320480" cy="2384834"/>
          </a:xfrm>
          <a:prstGeom prst="rect">
            <a:avLst/>
          </a:prstGeom>
        </p:spPr>
        <p:txBody>
          <a:bodyPr vert="horz" lIns="91440" tIns="45720" rIns="91440" bIns="45720" rtlCol="0">
            <a:normAutofit/>
          </a:bodyPr>
          <a:lstStyle>
            <a:lvl1pPr marL="0" indent="0" algn="l" defTabSz="342900" rtl="0" eaLnBrk="1" latinLnBrk="0" hangingPunct="1">
              <a:spcBef>
                <a:spcPts val="750"/>
              </a:spcBef>
              <a:spcAft>
                <a:spcPts val="0"/>
              </a:spcAft>
              <a:buClr>
                <a:schemeClr val="accent1"/>
              </a:buClr>
              <a:buSzPct val="80000"/>
              <a:buFont typeface="Wingdings 3" charset="2"/>
              <a:buNone/>
              <a:defRPr sz="2400" kern="1200">
                <a:solidFill>
                  <a:schemeClr val="tx1">
                    <a:lumMod val="85000"/>
                    <a:lumOff val="15000"/>
                  </a:schemeClr>
                </a:solidFill>
                <a:latin typeface="Calibri" panose="020F0502020204030204" pitchFamily="34" charset="0"/>
                <a:ea typeface="+mn-ea"/>
                <a:cs typeface="Calibri" panose="020F0502020204030204" pitchFamily="34" charset="0"/>
              </a:defRPr>
            </a:lvl1pPr>
            <a:lvl2pPr marL="342900" indent="0" algn="l" defTabSz="342900" rtl="0" eaLnBrk="1" latinLnBrk="0" hangingPunct="1">
              <a:spcBef>
                <a:spcPts val="750"/>
              </a:spcBef>
              <a:spcAft>
                <a:spcPts val="0"/>
              </a:spcAft>
              <a:buClr>
                <a:schemeClr val="accent1"/>
              </a:buClr>
              <a:buSzPct val="80000"/>
              <a:buFont typeface="Wingdings 3" charset="2"/>
              <a:buNone/>
              <a:defRPr sz="2400" kern="1200">
                <a:solidFill>
                  <a:schemeClr val="tx1">
                    <a:lumMod val="85000"/>
                    <a:lumOff val="15000"/>
                  </a:schemeClr>
                </a:solidFill>
                <a:latin typeface="Calibri" panose="020F0502020204030204" pitchFamily="34" charset="0"/>
                <a:ea typeface="+mn-ea"/>
                <a:cs typeface="Calibri" panose="020F0502020204030204" pitchFamily="34" charset="0"/>
              </a:defRPr>
            </a:lvl2pPr>
            <a:lvl3pPr marL="685800" indent="0" algn="l" defTabSz="342900" rtl="0" eaLnBrk="1" latinLnBrk="0" hangingPunct="1">
              <a:spcBef>
                <a:spcPts val="750"/>
              </a:spcBef>
              <a:spcAft>
                <a:spcPts val="0"/>
              </a:spcAft>
              <a:buClr>
                <a:schemeClr val="accent1"/>
              </a:buClr>
              <a:buSzPct val="80000"/>
              <a:buFont typeface="Wingdings 3" charset="2"/>
              <a:buNone/>
              <a:defRPr sz="2400" kern="1200">
                <a:solidFill>
                  <a:schemeClr val="tx1">
                    <a:lumMod val="85000"/>
                    <a:lumOff val="15000"/>
                  </a:schemeClr>
                </a:solidFill>
                <a:latin typeface="Calibri" panose="020F0502020204030204" pitchFamily="34" charset="0"/>
                <a:ea typeface="+mn-ea"/>
                <a:cs typeface="Calibri" panose="020F0502020204030204" pitchFamily="34" charset="0"/>
              </a:defRPr>
            </a:lvl3pPr>
            <a:lvl4pPr marL="1028700" indent="0" algn="l" defTabSz="342900" rtl="0" eaLnBrk="1" latinLnBrk="0" hangingPunct="1">
              <a:spcBef>
                <a:spcPts val="750"/>
              </a:spcBef>
              <a:spcAft>
                <a:spcPts val="0"/>
              </a:spcAft>
              <a:buClr>
                <a:schemeClr val="accent1"/>
              </a:buClr>
              <a:buSzPct val="80000"/>
              <a:buFont typeface="Wingdings 3" charset="2"/>
              <a:buNone/>
              <a:defRPr sz="2400" kern="1200">
                <a:solidFill>
                  <a:schemeClr val="tx1">
                    <a:lumMod val="85000"/>
                    <a:lumOff val="15000"/>
                  </a:schemeClr>
                </a:solidFill>
                <a:latin typeface="Calibri" panose="020F0502020204030204" pitchFamily="34" charset="0"/>
                <a:ea typeface="+mn-ea"/>
                <a:cs typeface="Calibri" panose="020F0502020204030204" pitchFamily="34" charset="0"/>
              </a:defRPr>
            </a:lvl4pPr>
            <a:lvl5pPr marL="1371600" indent="0" algn="l" defTabSz="342900" rtl="0" eaLnBrk="1" latinLnBrk="0" hangingPunct="1">
              <a:spcBef>
                <a:spcPts val="750"/>
              </a:spcBef>
              <a:spcAft>
                <a:spcPts val="0"/>
              </a:spcAft>
              <a:buClr>
                <a:schemeClr val="accent1"/>
              </a:buClr>
              <a:buSzPct val="80000"/>
              <a:buFont typeface="Wingdings 3" charset="2"/>
              <a:buNone/>
              <a:defRPr sz="2400" kern="1200">
                <a:solidFill>
                  <a:schemeClr val="tx1">
                    <a:lumMod val="85000"/>
                    <a:lumOff val="15000"/>
                  </a:schemeClr>
                </a:solidFill>
                <a:latin typeface="Calibri" panose="020F0502020204030204" pitchFamily="34" charset="0"/>
                <a:ea typeface="+mn-ea"/>
                <a:cs typeface="Calibri" panose="020F0502020204030204" pitchFamily="34" charset="0"/>
              </a:defRPr>
            </a:lvl5pPr>
            <a:lvl6pPr marL="18859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6pPr>
            <a:lvl7pPr marL="22288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7pPr>
            <a:lvl8pPr marL="25717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8pPr>
            <a:lvl9pPr marL="29146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9pPr>
          </a:lstStyle>
          <a:p>
            <a:r>
              <a:rPr lang="en-US" dirty="0"/>
              <a:t>It also allows you to see more clearly the path you need to take. </a:t>
            </a:r>
            <a:endParaRPr lang="en-ID" dirty="0"/>
          </a:p>
        </p:txBody>
      </p:sp>
    </p:spTree>
    <p:extLst>
      <p:ext uri="{BB962C8B-B14F-4D97-AF65-F5344CB8AC3E}">
        <p14:creationId xmlns:p14="http://schemas.microsoft.com/office/powerpoint/2010/main" val="4005570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par>
                                <p:cTn id="8" presetID="14" presetClass="entr" presetSubtype="10" fill="hold" grpId="0" nodeType="withEffect">
                                  <p:stCondLst>
                                    <p:cond delay="500"/>
                                  </p:stCondLst>
                                  <p:childTnLst>
                                    <p:set>
                                      <p:cBhvr>
                                        <p:cTn id="9" dur="1" fill="hold">
                                          <p:stCondLst>
                                            <p:cond delay="0"/>
                                          </p:stCondLst>
                                        </p:cTn>
                                        <p:tgtEl>
                                          <p:spTgt spid="4">
                                            <p:txEl>
                                              <p:pRg st="0" end="0"/>
                                            </p:txEl>
                                          </p:spTgt>
                                        </p:tgtEl>
                                        <p:attrNameLst>
                                          <p:attrName>style.visibility</p:attrName>
                                        </p:attrNameLst>
                                      </p:cBhvr>
                                      <p:to>
                                        <p:strVal val="visible"/>
                                      </p:to>
                                    </p:set>
                                    <p:animEffect transition="in" filter="randombar(horizontal)">
                                      <p:cBhvr>
                                        <p:cTn id="10"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uiExpand="1"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EF08755-07B9-E048-AAFF-7BBDFD34CE31}"/>
              </a:ext>
            </a:extLst>
          </p:cNvPr>
          <p:cNvSpPr>
            <a:spLocks noGrp="1"/>
          </p:cNvSpPr>
          <p:nvPr>
            <p:ph idx="1"/>
          </p:nvPr>
        </p:nvSpPr>
        <p:spPr>
          <a:xfrm>
            <a:off x="1187624" y="1707654"/>
            <a:ext cx="4896544" cy="2880320"/>
          </a:xfrm>
        </p:spPr>
        <p:txBody>
          <a:bodyPr>
            <a:normAutofit/>
          </a:bodyPr>
          <a:lstStyle/>
          <a:p>
            <a:pPr algn="ctr"/>
            <a:r>
              <a:rPr lang="en-GB" dirty="0"/>
              <a:t>Meanwhile, the growth mindset involves believing that you can cultivate your own basic qualities through your own efforts.</a:t>
            </a:r>
            <a:endParaRPr lang="en-ID" dirty="0"/>
          </a:p>
        </p:txBody>
      </p:sp>
    </p:spTree>
    <p:extLst>
      <p:ext uri="{BB962C8B-B14F-4D97-AF65-F5344CB8AC3E}">
        <p14:creationId xmlns:p14="http://schemas.microsoft.com/office/powerpoint/2010/main" val="2859489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137F02B2-7768-D144-822F-30F57ECA109C}"/>
              </a:ext>
            </a:extLst>
          </p:cNvPr>
          <p:cNvSpPr txBox="1">
            <a:spLocks/>
          </p:cNvSpPr>
          <p:nvPr/>
        </p:nvSpPr>
        <p:spPr>
          <a:xfrm>
            <a:off x="1763688" y="1707654"/>
            <a:ext cx="3960440" cy="2312826"/>
          </a:xfrm>
          <a:prstGeom prst="rect">
            <a:avLst/>
          </a:prstGeom>
        </p:spPr>
        <p:txBody>
          <a:bodyPr vert="horz" lIns="91440" tIns="45720" rIns="91440" bIns="45720" rtlCol="0">
            <a:normAutofit/>
          </a:bodyPr>
          <a:lstStyle>
            <a:lvl1pPr marL="0" indent="0" algn="l" defTabSz="342900" rtl="0" eaLnBrk="1" latinLnBrk="0" hangingPunct="1">
              <a:spcBef>
                <a:spcPts val="750"/>
              </a:spcBef>
              <a:spcAft>
                <a:spcPts val="0"/>
              </a:spcAft>
              <a:buClr>
                <a:schemeClr val="accent1"/>
              </a:buClr>
              <a:buSzPct val="80000"/>
              <a:buFont typeface="Wingdings 3" charset="2"/>
              <a:buNone/>
              <a:defRPr sz="2400" kern="1200">
                <a:solidFill>
                  <a:schemeClr val="tx1">
                    <a:lumMod val="85000"/>
                    <a:lumOff val="15000"/>
                  </a:schemeClr>
                </a:solidFill>
                <a:latin typeface="Calibri" panose="020F0502020204030204" pitchFamily="34" charset="0"/>
                <a:ea typeface="+mn-ea"/>
                <a:cs typeface="Calibri" panose="020F0502020204030204" pitchFamily="34" charset="0"/>
              </a:defRPr>
            </a:lvl1pPr>
            <a:lvl2pPr marL="342900" indent="0" algn="l" defTabSz="342900" rtl="0" eaLnBrk="1" latinLnBrk="0" hangingPunct="1">
              <a:spcBef>
                <a:spcPts val="750"/>
              </a:spcBef>
              <a:spcAft>
                <a:spcPts val="0"/>
              </a:spcAft>
              <a:buClr>
                <a:schemeClr val="accent1"/>
              </a:buClr>
              <a:buSzPct val="80000"/>
              <a:buFont typeface="Wingdings 3" charset="2"/>
              <a:buNone/>
              <a:defRPr sz="2400" kern="1200">
                <a:solidFill>
                  <a:schemeClr val="tx1">
                    <a:lumMod val="85000"/>
                    <a:lumOff val="15000"/>
                  </a:schemeClr>
                </a:solidFill>
                <a:latin typeface="Calibri" panose="020F0502020204030204" pitchFamily="34" charset="0"/>
                <a:ea typeface="+mn-ea"/>
                <a:cs typeface="Calibri" panose="020F0502020204030204" pitchFamily="34" charset="0"/>
              </a:defRPr>
            </a:lvl2pPr>
            <a:lvl3pPr marL="685800" indent="0" algn="l" defTabSz="342900" rtl="0" eaLnBrk="1" latinLnBrk="0" hangingPunct="1">
              <a:spcBef>
                <a:spcPts val="750"/>
              </a:spcBef>
              <a:spcAft>
                <a:spcPts val="0"/>
              </a:spcAft>
              <a:buClr>
                <a:schemeClr val="accent1"/>
              </a:buClr>
              <a:buSzPct val="80000"/>
              <a:buFont typeface="Wingdings 3" charset="2"/>
              <a:buNone/>
              <a:defRPr sz="2400" kern="1200">
                <a:solidFill>
                  <a:schemeClr val="tx1">
                    <a:lumMod val="85000"/>
                    <a:lumOff val="15000"/>
                  </a:schemeClr>
                </a:solidFill>
                <a:latin typeface="Calibri" panose="020F0502020204030204" pitchFamily="34" charset="0"/>
                <a:ea typeface="+mn-ea"/>
                <a:cs typeface="Calibri" panose="020F0502020204030204" pitchFamily="34" charset="0"/>
              </a:defRPr>
            </a:lvl3pPr>
            <a:lvl4pPr marL="1028700" indent="0" algn="l" defTabSz="342900" rtl="0" eaLnBrk="1" latinLnBrk="0" hangingPunct="1">
              <a:spcBef>
                <a:spcPts val="750"/>
              </a:spcBef>
              <a:spcAft>
                <a:spcPts val="0"/>
              </a:spcAft>
              <a:buClr>
                <a:schemeClr val="accent1"/>
              </a:buClr>
              <a:buSzPct val="80000"/>
              <a:buFont typeface="Wingdings 3" charset="2"/>
              <a:buNone/>
              <a:defRPr sz="2400" kern="1200">
                <a:solidFill>
                  <a:schemeClr val="tx1">
                    <a:lumMod val="85000"/>
                    <a:lumOff val="15000"/>
                  </a:schemeClr>
                </a:solidFill>
                <a:latin typeface="Calibri" panose="020F0502020204030204" pitchFamily="34" charset="0"/>
                <a:ea typeface="+mn-ea"/>
                <a:cs typeface="Calibri" panose="020F0502020204030204" pitchFamily="34" charset="0"/>
              </a:defRPr>
            </a:lvl4pPr>
            <a:lvl5pPr marL="1371600" indent="0" algn="l" defTabSz="342900" rtl="0" eaLnBrk="1" latinLnBrk="0" hangingPunct="1">
              <a:spcBef>
                <a:spcPts val="750"/>
              </a:spcBef>
              <a:spcAft>
                <a:spcPts val="0"/>
              </a:spcAft>
              <a:buClr>
                <a:schemeClr val="accent1"/>
              </a:buClr>
              <a:buSzPct val="80000"/>
              <a:buFont typeface="Wingdings 3" charset="2"/>
              <a:buNone/>
              <a:defRPr sz="2400" kern="1200">
                <a:solidFill>
                  <a:schemeClr val="tx1">
                    <a:lumMod val="85000"/>
                    <a:lumOff val="15000"/>
                  </a:schemeClr>
                </a:solidFill>
                <a:latin typeface="Calibri" panose="020F0502020204030204" pitchFamily="34" charset="0"/>
                <a:ea typeface="+mn-ea"/>
                <a:cs typeface="Calibri" panose="020F0502020204030204" pitchFamily="34" charset="0"/>
              </a:defRPr>
            </a:lvl5pPr>
            <a:lvl6pPr marL="18859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6pPr>
            <a:lvl7pPr marL="22288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7pPr>
            <a:lvl8pPr marL="25717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8pPr>
            <a:lvl9pPr marL="29146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9pPr>
          </a:lstStyle>
          <a:p>
            <a:pPr algn="ctr"/>
            <a:r>
              <a:rPr lang="en-US" dirty="0"/>
              <a:t>Perhaps that reflection can take the shape of journaling, meditation, or just a walk outdoors in the sunshine.</a:t>
            </a:r>
            <a:r>
              <a:rPr lang="en-ID" dirty="0"/>
              <a:t> </a:t>
            </a:r>
          </a:p>
        </p:txBody>
      </p:sp>
    </p:spTree>
    <p:extLst>
      <p:ext uri="{BB962C8B-B14F-4D97-AF65-F5344CB8AC3E}">
        <p14:creationId xmlns:p14="http://schemas.microsoft.com/office/powerpoint/2010/main" val="1057809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randombar(horizontal)">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137F02B2-7768-D144-822F-30F57ECA109C}"/>
              </a:ext>
            </a:extLst>
          </p:cNvPr>
          <p:cNvSpPr txBox="1">
            <a:spLocks/>
          </p:cNvSpPr>
          <p:nvPr/>
        </p:nvSpPr>
        <p:spPr>
          <a:xfrm>
            <a:off x="971600" y="1339044"/>
            <a:ext cx="5544616" cy="3320938"/>
          </a:xfrm>
          <a:prstGeom prst="rect">
            <a:avLst/>
          </a:prstGeom>
        </p:spPr>
        <p:txBody>
          <a:bodyPr vert="horz" lIns="91440" tIns="45720" rIns="91440" bIns="45720" rtlCol="0">
            <a:normAutofit/>
          </a:bodyPr>
          <a:lstStyle>
            <a:lvl1pPr marL="0" indent="0" algn="l" defTabSz="342900" rtl="0" eaLnBrk="1" latinLnBrk="0" hangingPunct="1">
              <a:spcBef>
                <a:spcPts val="750"/>
              </a:spcBef>
              <a:spcAft>
                <a:spcPts val="0"/>
              </a:spcAft>
              <a:buClr>
                <a:schemeClr val="accent1"/>
              </a:buClr>
              <a:buSzPct val="80000"/>
              <a:buFont typeface="Wingdings 3" charset="2"/>
              <a:buNone/>
              <a:defRPr sz="2400" kern="1200">
                <a:solidFill>
                  <a:schemeClr val="tx1">
                    <a:lumMod val="85000"/>
                    <a:lumOff val="15000"/>
                  </a:schemeClr>
                </a:solidFill>
                <a:latin typeface="Calibri" panose="020F0502020204030204" pitchFamily="34" charset="0"/>
                <a:ea typeface="+mn-ea"/>
                <a:cs typeface="Calibri" panose="020F0502020204030204" pitchFamily="34" charset="0"/>
              </a:defRPr>
            </a:lvl1pPr>
            <a:lvl2pPr marL="342900" indent="0" algn="l" defTabSz="342900" rtl="0" eaLnBrk="1" latinLnBrk="0" hangingPunct="1">
              <a:spcBef>
                <a:spcPts val="750"/>
              </a:spcBef>
              <a:spcAft>
                <a:spcPts val="0"/>
              </a:spcAft>
              <a:buClr>
                <a:schemeClr val="accent1"/>
              </a:buClr>
              <a:buSzPct val="80000"/>
              <a:buFont typeface="Wingdings 3" charset="2"/>
              <a:buNone/>
              <a:defRPr sz="2400" kern="1200">
                <a:solidFill>
                  <a:schemeClr val="tx1">
                    <a:lumMod val="85000"/>
                    <a:lumOff val="15000"/>
                  </a:schemeClr>
                </a:solidFill>
                <a:latin typeface="Calibri" panose="020F0502020204030204" pitchFamily="34" charset="0"/>
                <a:ea typeface="+mn-ea"/>
                <a:cs typeface="Calibri" panose="020F0502020204030204" pitchFamily="34" charset="0"/>
              </a:defRPr>
            </a:lvl2pPr>
            <a:lvl3pPr marL="685800" indent="0" algn="l" defTabSz="342900" rtl="0" eaLnBrk="1" latinLnBrk="0" hangingPunct="1">
              <a:spcBef>
                <a:spcPts val="750"/>
              </a:spcBef>
              <a:spcAft>
                <a:spcPts val="0"/>
              </a:spcAft>
              <a:buClr>
                <a:schemeClr val="accent1"/>
              </a:buClr>
              <a:buSzPct val="80000"/>
              <a:buFont typeface="Wingdings 3" charset="2"/>
              <a:buNone/>
              <a:defRPr sz="2400" kern="1200">
                <a:solidFill>
                  <a:schemeClr val="tx1">
                    <a:lumMod val="85000"/>
                    <a:lumOff val="15000"/>
                  </a:schemeClr>
                </a:solidFill>
                <a:latin typeface="Calibri" panose="020F0502020204030204" pitchFamily="34" charset="0"/>
                <a:ea typeface="+mn-ea"/>
                <a:cs typeface="Calibri" panose="020F0502020204030204" pitchFamily="34" charset="0"/>
              </a:defRPr>
            </a:lvl3pPr>
            <a:lvl4pPr marL="1028700" indent="0" algn="l" defTabSz="342900" rtl="0" eaLnBrk="1" latinLnBrk="0" hangingPunct="1">
              <a:spcBef>
                <a:spcPts val="750"/>
              </a:spcBef>
              <a:spcAft>
                <a:spcPts val="0"/>
              </a:spcAft>
              <a:buClr>
                <a:schemeClr val="accent1"/>
              </a:buClr>
              <a:buSzPct val="80000"/>
              <a:buFont typeface="Wingdings 3" charset="2"/>
              <a:buNone/>
              <a:defRPr sz="2400" kern="1200">
                <a:solidFill>
                  <a:schemeClr val="tx1">
                    <a:lumMod val="85000"/>
                    <a:lumOff val="15000"/>
                  </a:schemeClr>
                </a:solidFill>
                <a:latin typeface="Calibri" panose="020F0502020204030204" pitchFamily="34" charset="0"/>
                <a:ea typeface="+mn-ea"/>
                <a:cs typeface="Calibri" panose="020F0502020204030204" pitchFamily="34" charset="0"/>
              </a:defRPr>
            </a:lvl4pPr>
            <a:lvl5pPr marL="1371600" indent="0" algn="l" defTabSz="342900" rtl="0" eaLnBrk="1" latinLnBrk="0" hangingPunct="1">
              <a:spcBef>
                <a:spcPts val="750"/>
              </a:spcBef>
              <a:spcAft>
                <a:spcPts val="0"/>
              </a:spcAft>
              <a:buClr>
                <a:schemeClr val="accent1"/>
              </a:buClr>
              <a:buSzPct val="80000"/>
              <a:buFont typeface="Wingdings 3" charset="2"/>
              <a:buNone/>
              <a:defRPr sz="2400" kern="1200">
                <a:solidFill>
                  <a:schemeClr val="tx1">
                    <a:lumMod val="85000"/>
                    <a:lumOff val="15000"/>
                  </a:schemeClr>
                </a:solidFill>
                <a:latin typeface="Calibri" panose="020F0502020204030204" pitchFamily="34" charset="0"/>
                <a:ea typeface="+mn-ea"/>
                <a:cs typeface="Calibri" panose="020F0502020204030204" pitchFamily="34" charset="0"/>
              </a:defRPr>
            </a:lvl5pPr>
            <a:lvl6pPr marL="18859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6pPr>
            <a:lvl7pPr marL="22288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7pPr>
            <a:lvl8pPr marL="25717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8pPr>
            <a:lvl9pPr marL="29146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9pPr>
          </a:lstStyle>
          <a:p>
            <a:pPr algn="ctr"/>
            <a:r>
              <a:rPr lang="en-GB" dirty="0"/>
              <a:t>However, you give yourself space and time to think about your accomplishments and assess them non-judgmentally, this allows you a chance to weigh up the pros and cons of your actions and adjust our </a:t>
            </a:r>
            <a:r>
              <a:rPr lang="en-US" dirty="0"/>
              <a:t>behavior</a:t>
            </a:r>
            <a:r>
              <a:rPr lang="en-GB" dirty="0"/>
              <a:t> accordingly. </a:t>
            </a:r>
            <a:endParaRPr lang="en-ID" dirty="0"/>
          </a:p>
        </p:txBody>
      </p:sp>
    </p:spTree>
    <p:extLst>
      <p:ext uri="{BB962C8B-B14F-4D97-AF65-F5344CB8AC3E}">
        <p14:creationId xmlns:p14="http://schemas.microsoft.com/office/powerpoint/2010/main" val="513932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randombar(horizontal)">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137F02B2-7768-D144-822F-30F57ECA109C}"/>
              </a:ext>
            </a:extLst>
          </p:cNvPr>
          <p:cNvSpPr txBox="1">
            <a:spLocks/>
          </p:cNvSpPr>
          <p:nvPr/>
        </p:nvSpPr>
        <p:spPr>
          <a:xfrm>
            <a:off x="1547664" y="1131590"/>
            <a:ext cx="4320480" cy="1296144"/>
          </a:xfrm>
          <a:prstGeom prst="rect">
            <a:avLst/>
          </a:prstGeom>
        </p:spPr>
        <p:txBody>
          <a:bodyPr vert="horz" lIns="91440" tIns="45720" rIns="91440" bIns="45720" rtlCol="0">
            <a:normAutofit/>
          </a:bodyPr>
          <a:lstStyle>
            <a:lvl1pPr marL="0" indent="0" algn="l" defTabSz="342900" rtl="0" eaLnBrk="1" latinLnBrk="0" hangingPunct="1">
              <a:spcBef>
                <a:spcPts val="750"/>
              </a:spcBef>
              <a:spcAft>
                <a:spcPts val="0"/>
              </a:spcAft>
              <a:buClr>
                <a:schemeClr val="accent1"/>
              </a:buClr>
              <a:buSzPct val="80000"/>
              <a:buFont typeface="Wingdings 3" charset="2"/>
              <a:buNone/>
              <a:defRPr sz="2400" kern="1200">
                <a:solidFill>
                  <a:schemeClr val="tx1">
                    <a:lumMod val="85000"/>
                    <a:lumOff val="15000"/>
                  </a:schemeClr>
                </a:solidFill>
                <a:latin typeface="Calibri" panose="020F0502020204030204" pitchFamily="34" charset="0"/>
                <a:ea typeface="+mn-ea"/>
                <a:cs typeface="Calibri" panose="020F0502020204030204" pitchFamily="34" charset="0"/>
              </a:defRPr>
            </a:lvl1pPr>
            <a:lvl2pPr marL="342900" indent="0" algn="l" defTabSz="342900" rtl="0" eaLnBrk="1" latinLnBrk="0" hangingPunct="1">
              <a:spcBef>
                <a:spcPts val="750"/>
              </a:spcBef>
              <a:spcAft>
                <a:spcPts val="0"/>
              </a:spcAft>
              <a:buClr>
                <a:schemeClr val="accent1"/>
              </a:buClr>
              <a:buSzPct val="80000"/>
              <a:buFont typeface="Wingdings 3" charset="2"/>
              <a:buNone/>
              <a:defRPr sz="2400" kern="1200">
                <a:solidFill>
                  <a:schemeClr val="tx1">
                    <a:lumMod val="85000"/>
                    <a:lumOff val="15000"/>
                  </a:schemeClr>
                </a:solidFill>
                <a:latin typeface="Calibri" panose="020F0502020204030204" pitchFamily="34" charset="0"/>
                <a:ea typeface="+mn-ea"/>
                <a:cs typeface="Calibri" panose="020F0502020204030204" pitchFamily="34" charset="0"/>
              </a:defRPr>
            </a:lvl2pPr>
            <a:lvl3pPr marL="685800" indent="0" algn="l" defTabSz="342900" rtl="0" eaLnBrk="1" latinLnBrk="0" hangingPunct="1">
              <a:spcBef>
                <a:spcPts val="750"/>
              </a:spcBef>
              <a:spcAft>
                <a:spcPts val="0"/>
              </a:spcAft>
              <a:buClr>
                <a:schemeClr val="accent1"/>
              </a:buClr>
              <a:buSzPct val="80000"/>
              <a:buFont typeface="Wingdings 3" charset="2"/>
              <a:buNone/>
              <a:defRPr sz="2400" kern="1200">
                <a:solidFill>
                  <a:schemeClr val="tx1">
                    <a:lumMod val="85000"/>
                    <a:lumOff val="15000"/>
                  </a:schemeClr>
                </a:solidFill>
                <a:latin typeface="Calibri" panose="020F0502020204030204" pitchFamily="34" charset="0"/>
                <a:ea typeface="+mn-ea"/>
                <a:cs typeface="Calibri" panose="020F0502020204030204" pitchFamily="34" charset="0"/>
              </a:defRPr>
            </a:lvl3pPr>
            <a:lvl4pPr marL="1028700" indent="0" algn="l" defTabSz="342900" rtl="0" eaLnBrk="1" latinLnBrk="0" hangingPunct="1">
              <a:spcBef>
                <a:spcPts val="750"/>
              </a:spcBef>
              <a:spcAft>
                <a:spcPts val="0"/>
              </a:spcAft>
              <a:buClr>
                <a:schemeClr val="accent1"/>
              </a:buClr>
              <a:buSzPct val="80000"/>
              <a:buFont typeface="Wingdings 3" charset="2"/>
              <a:buNone/>
              <a:defRPr sz="2400" kern="1200">
                <a:solidFill>
                  <a:schemeClr val="tx1">
                    <a:lumMod val="85000"/>
                    <a:lumOff val="15000"/>
                  </a:schemeClr>
                </a:solidFill>
                <a:latin typeface="Calibri" panose="020F0502020204030204" pitchFamily="34" charset="0"/>
                <a:ea typeface="+mn-ea"/>
                <a:cs typeface="Calibri" panose="020F0502020204030204" pitchFamily="34" charset="0"/>
              </a:defRPr>
            </a:lvl4pPr>
            <a:lvl5pPr marL="1371600" indent="0" algn="l" defTabSz="342900" rtl="0" eaLnBrk="1" latinLnBrk="0" hangingPunct="1">
              <a:spcBef>
                <a:spcPts val="750"/>
              </a:spcBef>
              <a:spcAft>
                <a:spcPts val="0"/>
              </a:spcAft>
              <a:buClr>
                <a:schemeClr val="accent1"/>
              </a:buClr>
              <a:buSzPct val="80000"/>
              <a:buFont typeface="Wingdings 3" charset="2"/>
              <a:buNone/>
              <a:defRPr sz="2400" kern="1200">
                <a:solidFill>
                  <a:schemeClr val="tx1">
                    <a:lumMod val="85000"/>
                    <a:lumOff val="15000"/>
                  </a:schemeClr>
                </a:solidFill>
                <a:latin typeface="Calibri" panose="020F0502020204030204" pitchFamily="34" charset="0"/>
                <a:ea typeface="+mn-ea"/>
                <a:cs typeface="Calibri" panose="020F0502020204030204" pitchFamily="34" charset="0"/>
              </a:defRPr>
            </a:lvl5pPr>
            <a:lvl6pPr marL="18859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6pPr>
            <a:lvl7pPr marL="22288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7pPr>
            <a:lvl8pPr marL="25717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8pPr>
            <a:lvl9pPr marL="29146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9pPr>
          </a:lstStyle>
          <a:p>
            <a:pPr algn="ctr"/>
            <a:r>
              <a:rPr lang="en-US" dirty="0"/>
              <a:t>Like all valuable skills, grit and resilience will need to be practiced.</a:t>
            </a:r>
            <a:r>
              <a:rPr lang="en-ID" dirty="0"/>
              <a:t> </a:t>
            </a:r>
          </a:p>
        </p:txBody>
      </p:sp>
      <p:pic>
        <p:nvPicPr>
          <p:cNvPr id="2" name="Picture 1">
            <a:extLst>
              <a:ext uri="{FF2B5EF4-FFF2-40B4-BE49-F238E27FC236}">
                <a16:creationId xmlns:a16="http://schemas.microsoft.com/office/drawing/2014/main" id="{DC0FD246-2776-754C-A9A2-1918B2074774}"/>
              </a:ext>
            </a:extLst>
          </p:cNvPr>
          <p:cNvPicPr>
            <a:picLocks noChangeAspect="1"/>
          </p:cNvPicPr>
          <p:nvPr/>
        </p:nvPicPr>
        <p:blipFill>
          <a:blip r:embed="rId2"/>
          <a:stretch>
            <a:fillRect/>
          </a:stretch>
        </p:blipFill>
        <p:spPr>
          <a:xfrm>
            <a:off x="2440186" y="2619177"/>
            <a:ext cx="2535436" cy="1397077"/>
          </a:xfrm>
          <a:prstGeom prst="rect">
            <a:avLst/>
          </a:prstGeom>
          <a:ln w="15875">
            <a:solidFill>
              <a:schemeClr val="tx1">
                <a:lumMod val="85000"/>
                <a:lumOff val="15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422469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50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randombar(horizontal)">
                                      <p:cBhvr>
                                        <p:cTn id="7" dur="500"/>
                                        <p:tgtEl>
                                          <p:spTgt spid="4">
                                            <p:txEl>
                                              <p:pRg st="0" end="0"/>
                                            </p:txEl>
                                          </p:spTgt>
                                        </p:tgtEl>
                                      </p:cBhvr>
                                    </p:animEffect>
                                  </p:childTnLst>
                                </p:cTn>
                              </p:par>
                              <p:par>
                                <p:cTn id="8" presetID="2" presetClass="entr" presetSubtype="4"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additive="base">
                                        <p:cTn id="10" dur="500" fill="hold"/>
                                        <p:tgtEl>
                                          <p:spTgt spid="2"/>
                                        </p:tgtEl>
                                        <p:attrNameLst>
                                          <p:attrName>ppt_x</p:attrName>
                                        </p:attrNameLst>
                                      </p:cBhvr>
                                      <p:tavLst>
                                        <p:tav tm="0">
                                          <p:val>
                                            <p:strVal val="#ppt_x"/>
                                          </p:val>
                                        </p:tav>
                                        <p:tav tm="100000">
                                          <p:val>
                                            <p:strVal val="#ppt_x"/>
                                          </p:val>
                                        </p:tav>
                                      </p:tavLst>
                                    </p:anim>
                                    <p:anim calcmode="lin" valueType="num">
                                      <p:cBhvr additive="base">
                                        <p:cTn id="11"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137F02B2-7768-D144-822F-30F57ECA109C}"/>
              </a:ext>
            </a:extLst>
          </p:cNvPr>
          <p:cNvSpPr txBox="1">
            <a:spLocks/>
          </p:cNvSpPr>
          <p:nvPr/>
        </p:nvSpPr>
        <p:spPr>
          <a:xfrm>
            <a:off x="1187624" y="1843100"/>
            <a:ext cx="5112568" cy="2384834"/>
          </a:xfrm>
          <a:prstGeom prst="rect">
            <a:avLst/>
          </a:prstGeom>
        </p:spPr>
        <p:txBody>
          <a:bodyPr vert="horz" lIns="91440" tIns="45720" rIns="91440" bIns="45720" rtlCol="0">
            <a:normAutofit/>
          </a:bodyPr>
          <a:lstStyle>
            <a:lvl1pPr marL="0" indent="0" algn="l" defTabSz="342900" rtl="0" eaLnBrk="1" latinLnBrk="0" hangingPunct="1">
              <a:spcBef>
                <a:spcPts val="750"/>
              </a:spcBef>
              <a:spcAft>
                <a:spcPts val="0"/>
              </a:spcAft>
              <a:buClr>
                <a:schemeClr val="accent1"/>
              </a:buClr>
              <a:buSzPct val="80000"/>
              <a:buFont typeface="Wingdings 3" charset="2"/>
              <a:buNone/>
              <a:defRPr sz="2400" kern="1200">
                <a:solidFill>
                  <a:schemeClr val="tx1">
                    <a:lumMod val="85000"/>
                    <a:lumOff val="15000"/>
                  </a:schemeClr>
                </a:solidFill>
                <a:latin typeface="Calibri" panose="020F0502020204030204" pitchFamily="34" charset="0"/>
                <a:ea typeface="+mn-ea"/>
                <a:cs typeface="Calibri" panose="020F0502020204030204" pitchFamily="34" charset="0"/>
              </a:defRPr>
            </a:lvl1pPr>
            <a:lvl2pPr marL="342900" indent="0" algn="l" defTabSz="342900" rtl="0" eaLnBrk="1" latinLnBrk="0" hangingPunct="1">
              <a:spcBef>
                <a:spcPts val="750"/>
              </a:spcBef>
              <a:spcAft>
                <a:spcPts val="0"/>
              </a:spcAft>
              <a:buClr>
                <a:schemeClr val="accent1"/>
              </a:buClr>
              <a:buSzPct val="80000"/>
              <a:buFont typeface="Wingdings 3" charset="2"/>
              <a:buNone/>
              <a:defRPr sz="2400" kern="1200">
                <a:solidFill>
                  <a:schemeClr val="tx1">
                    <a:lumMod val="85000"/>
                    <a:lumOff val="15000"/>
                  </a:schemeClr>
                </a:solidFill>
                <a:latin typeface="Calibri" panose="020F0502020204030204" pitchFamily="34" charset="0"/>
                <a:ea typeface="+mn-ea"/>
                <a:cs typeface="Calibri" panose="020F0502020204030204" pitchFamily="34" charset="0"/>
              </a:defRPr>
            </a:lvl2pPr>
            <a:lvl3pPr marL="685800" indent="0" algn="l" defTabSz="342900" rtl="0" eaLnBrk="1" latinLnBrk="0" hangingPunct="1">
              <a:spcBef>
                <a:spcPts val="750"/>
              </a:spcBef>
              <a:spcAft>
                <a:spcPts val="0"/>
              </a:spcAft>
              <a:buClr>
                <a:schemeClr val="accent1"/>
              </a:buClr>
              <a:buSzPct val="80000"/>
              <a:buFont typeface="Wingdings 3" charset="2"/>
              <a:buNone/>
              <a:defRPr sz="2400" kern="1200">
                <a:solidFill>
                  <a:schemeClr val="tx1">
                    <a:lumMod val="85000"/>
                    <a:lumOff val="15000"/>
                  </a:schemeClr>
                </a:solidFill>
                <a:latin typeface="Calibri" panose="020F0502020204030204" pitchFamily="34" charset="0"/>
                <a:ea typeface="+mn-ea"/>
                <a:cs typeface="Calibri" panose="020F0502020204030204" pitchFamily="34" charset="0"/>
              </a:defRPr>
            </a:lvl3pPr>
            <a:lvl4pPr marL="1028700" indent="0" algn="l" defTabSz="342900" rtl="0" eaLnBrk="1" latinLnBrk="0" hangingPunct="1">
              <a:spcBef>
                <a:spcPts val="750"/>
              </a:spcBef>
              <a:spcAft>
                <a:spcPts val="0"/>
              </a:spcAft>
              <a:buClr>
                <a:schemeClr val="accent1"/>
              </a:buClr>
              <a:buSzPct val="80000"/>
              <a:buFont typeface="Wingdings 3" charset="2"/>
              <a:buNone/>
              <a:defRPr sz="2400" kern="1200">
                <a:solidFill>
                  <a:schemeClr val="tx1">
                    <a:lumMod val="85000"/>
                    <a:lumOff val="15000"/>
                  </a:schemeClr>
                </a:solidFill>
                <a:latin typeface="Calibri" panose="020F0502020204030204" pitchFamily="34" charset="0"/>
                <a:ea typeface="+mn-ea"/>
                <a:cs typeface="Calibri" panose="020F0502020204030204" pitchFamily="34" charset="0"/>
              </a:defRPr>
            </a:lvl4pPr>
            <a:lvl5pPr marL="1371600" indent="0" algn="l" defTabSz="342900" rtl="0" eaLnBrk="1" latinLnBrk="0" hangingPunct="1">
              <a:spcBef>
                <a:spcPts val="750"/>
              </a:spcBef>
              <a:spcAft>
                <a:spcPts val="0"/>
              </a:spcAft>
              <a:buClr>
                <a:schemeClr val="accent1"/>
              </a:buClr>
              <a:buSzPct val="80000"/>
              <a:buFont typeface="Wingdings 3" charset="2"/>
              <a:buNone/>
              <a:defRPr sz="2400" kern="1200">
                <a:solidFill>
                  <a:schemeClr val="tx1">
                    <a:lumMod val="85000"/>
                    <a:lumOff val="15000"/>
                  </a:schemeClr>
                </a:solidFill>
                <a:latin typeface="Calibri" panose="020F0502020204030204" pitchFamily="34" charset="0"/>
                <a:ea typeface="+mn-ea"/>
                <a:cs typeface="Calibri" panose="020F0502020204030204" pitchFamily="34" charset="0"/>
              </a:defRPr>
            </a:lvl5pPr>
            <a:lvl6pPr marL="18859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6pPr>
            <a:lvl7pPr marL="22288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7pPr>
            <a:lvl8pPr marL="25717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8pPr>
            <a:lvl9pPr marL="29146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9pPr>
          </a:lstStyle>
          <a:p>
            <a:pPr algn="ctr"/>
            <a:r>
              <a:rPr lang="en-GB" dirty="0"/>
              <a:t>But this work will be worth the effort since fostering mindset-expanding traits has a positive impact on all elements of your life.</a:t>
            </a:r>
            <a:endParaRPr lang="en-ID" dirty="0"/>
          </a:p>
        </p:txBody>
      </p:sp>
    </p:spTree>
    <p:extLst>
      <p:ext uri="{BB962C8B-B14F-4D97-AF65-F5344CB8AC3E}">
        <p14:creationId xmlns:p14="http://schemas.microsoft.com/office/powerpoint/2010/main" val="3246047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randombar(horizontal)">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EF08755-07B9-E048-AAFF-7BBDFD34CE31}"/>
              </a:ext>
            </a:extLst>
          </p:cNvPr>
          <p:cNvSpPr>
            <a:spLocks noGrp="1"/>
          </p:cNvSpPr>
          <p:nvPr>
            <p:ph idx="1"/>
          </p:nvPr>
        </p:nvSpPr>
        <p:spPr>
          <a:xfrm>
            <a:off x="1403648" y="1707654"/>
            <a:ext cx="4536504" cy="2880320"/>
          </a:xfrm>
        </p:spPr>
        <p:txBody>
          <a:bodyPr>
            <a:normAutofit/>
          </a:bodyPr>
          <a:lstStyle/>
          <a:p>
            <a:pPr algn="ctr"/>
            <a:r>
              <a:rPr lang="en-US" dirty="0"/>
              <a:t>Maybe you’ve always thought you were bad at math and believed that others were born with an innate ability to calculate.</a:t>
            </a:r>
            <a:r>
              <a:rPr lang="en-ID" dirty="0"/>
              <a:t> </a:t>
            </a:r>
          </a:p>
        </p:txBody>
      </p:sp>
    </p:spTree>
    <p:extLst>
      <p:ext uri="{BB962C8B-B14F-4D97-AF65-F5344CB8AC3E}">
        <p14:creationId xmlns:p14="http://schemas.microsoft.com/office/powerpoint/2010/main" val="3387451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EF08755-07B9-E048-AAFF-7BBDFD34CE31}"/>
              </a:ext>
            </a:extLst>
          </p:cNvPr>
          <p:cNvSpPr>
            <a:spLocks noGrp="1"/>
          </p:cNvSpPr>
          <p:nvPr>
            <p:ph idx="1"/>
          </p:nvPr>
        </p:nvSpPr>
        <p:spPr>
          <a:xfrm>
            <a:off x="1475656" y="1635646"/>
            <a:ext cx="4680520" cy="2880320"/>
          </a:xfrm>
        </p:spPr>
        <p:txBody>
          <a:bodyPr>
            <a:normAutofit/>
          </a:bodyPr>
          <a:lstStyle/>
          <a:p>
            <a:pPr algn="ctr"/>
            <a:r>
              <a:rPr lang="en-US" dirty="0"/>
              <a:t>However, you are confident about your musical talent and seek opportunities to showcase it as often as you can. </a:t>
            </a:r>
            <a:endParaRPr lang="en-ID" dirty="0"/>
          </a:p>
        </p:txBody>
      </p:sp>
    </p:spTree>
    <p:extLst>
      <p:ext uri="{BB962C8B-B14F-4D97-AF65-F5344CB8AC3E}">
        <p14:creationId xmlns:p14="http://schemas.microsoft.com/office/powerpoint/2010/main" val="465650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EF08755-07B9-E048-AAFF-7BBDFD34CE31}"/>
              </a:ext>
            </a:extLst>
          </p:cNvPr>
          <p:cNvSpPr>
            <a:spLocks noGrp="1"/>
          </p:cNvSpPr>
          <p:nvPr>
            <p:ph idx="1"/>
          </p:nvPr>
        </p:nvSpPr>
        <p:spPr>
          <a:xfrm>
            <a:off x="1979712" y="1779662"/>
            <a:ext cx="3600400" cy="2880320"/>
          </a:xfrm>
        </p:spPr>
        <p:txBody>
          <a:bodyPr>
            <a:normAutofit/>
          </a:bodyPr>
          <a:lstStyle/>
          <a:p>
            <a:pPr algn="ctr"/>
            <a:r>
              <a:rPr lang="en-US" dirty="0"/>
              <a:t>Every time you show off your talent and get positive feedback, you use it to improve. </a:t>
            </a:r>
            <a:endParaRPr lang="en-ID" dirty="0"/>
          </a:p>
        </p:txBody>
      </p:sp>
    </p:spTree>
    <p:extLst>
      <p:ext uri="{BB962C8B-B14F-4D97-AF65-F5344CB8AC3E}">
        <p14:creationId xmlns:p14="http://schemas.microsoft.com/office/powerpoint/2010/main" val="2461608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EF08755-07B9-E048-AAFF-7BBDFD34CE31}"/>
              </a:ext>
            </a:extLst>
          </p:cNvPr>
          <p:cNvSpPr>
            <a:spLocks noGrp="1"/>
          </p:cNvSpPr>
          <p:nvPr>
            <p:ph idx="1"/>
          </p:nvPr>
        </p:nvSpPr>
        <p:spPr>
          <a:xfrm>
            <a:off x="1331640" y="1419622"/>
            <a:ext cx="4392488" cy="2880320"/>
          </a:xfrm>
        </p:spPr>
        <p:txBody>
          <a:bodyPr>
            <a:normAutofit/>
          </a:bodyPr>
          <a:lstStyle/>
          <a:p>
            <a:pPr algn="ctr"/>
            <a:r>
              <a:rPr lang="en-US" dirty="0"/>
              <a:t>With this in mind, it’s easy to see why having a fixed mindset holds you back, preventing you from taking opportunities that are presented to you. </a:t>
            </a:r>
            <a:endParaRPr lang="en-ID" dirty="0"/>
          </a:p>
        </p:txBody>
      </p:sp>
    </p:spTree>
    <p:extLst>
      <p:ext uri="{BB962C8B-B14F-4D97-AF65-F5344CB8AC3E}">
        <p14:creationId xmlns:p14="http://schemas.microsoft.com/office/powerpoint/2010/main" val="3328320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EF08755-07B9-E048-AAFF-7BBDFD34CE31}"/>
              </a:ext>
            </a:extLst>
          </p:cNvPr>
          <p:cNvSpPr>
            <a:spLocks noGrp="1"/>
          </p:cNvSpPr>
          <p:nvPr>
            <p:ph idx="1"/>
          </p:nvPr>
        </p:nvSpPr>
        <p:spPr>
          <a:xfrm>
            <a:off x="1259632" y="1707654"/>
            <a:ext cx="4896544" cy="2880320"/>
          </a:xfrm>
        </p:spPr>
        <p:txBody>
          <a:bodyPr>
            <a:normAutofit/>
          </a:bodyPr>
          <a:lstStyle/>
          <a:p>
            <a:pPr algn="ctr"/>
            <a:r>
              <a:rPr lang="en-GB" dirty="0"/>
              <a:t>These three things work together to form a key trio that sets you up to overcome adversity and achieve success in your life.</a:t>
            </a:r>
            <a:endParaRPr lang="en-ID" dirty="0"/>
          </a:p>
        </p:txBody>
      </p:sp>
    </p:spTree>
    <p:extLst>
      <p:ext uri="{BB962C8B-B14F-4D97-AF65-F5344CB8AC3E}">
        <p14:creationId xmlns:p14="http://schemas.microsoft.com/office/powerpoint/2010/main" val="1886116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F22974-DCBF-0441-8409-510318AB50E5}"/>
              </a:ext>
            </a:extLst>
          </p:cNvPr>
          <p:cNvSpPr>
            <a:spLocks noGrp="1"/>
          </p:cNvSpPr>
          <p:nvPr>
            <p:ph type="title"/>
          </p:nvPr>
        </p:nvSpPr>
        <p:spPr>
          <a:xfrm>
            <a:off x="860803" y="915566"/>
            <a:ext cx="6447501" cy="962422"/>
          </a:xfrm>
        </p:spPr>
        <p:txBody>
          <a:bodyPr>
            <a:normAutofit/>
          </a:bodyPr>
          <a:lstStyle/>
          <a:p>
            <a:r>
              <a:rPr lang="en-GB" dirty="0"/>
              <a:t>Gaining Perspective For Growth Increases Resilience </a:t>
            </a:r>
            <a:endParaRPr lang="en-ID" dirty="0"/>
          </a:p>
        </p:txBody>
      </p:sp>
      <p:sp>
        <p:nvSpPr>
          <p:cNvPr id="3" name="Content Placeholder 2">
            <a:extLst>
              <a:ext uri="{FF2B5EF4-FFF2-40B4-BE49-F238E27FC236}">
                <a16:creationId xmlns:a16="http://schemas.microsoft.com/office/drawing/2014/main" id="{D24F929B-AAC0-2442-9D8F-2FD34352A893}"/>
              </a:ext>
            </a:extLst>
          </p:cNvPr>
          <p:cNvSpPr>
            <a:spLocks noGrp="1"/>
          </p:cNvSpPr>
          <p:nvPr>
            <p:ph idx="1"/>
          </p:nvPr>
        </p:nvSpPr>
        <p:spPr>
          <a:xfrm>
            <a:off x="860803" y="1923678"/>
            <a:ext cx="5151357" cy="2520280"/>
          </a:xfrm>
        </p:spPr>
        <p:txBody>
          <a:bodyPr>
            <a:normAutofit/>
          </a:bodyPr>
          <a:lstStyle/>
          <a:p>
            <a:r>
              <a:rPr lang="en-US" dirty="0"/>
              <a:t>When you exhibit resilience, you can step back from challenging situations, accepting their negative elements while finding meaning and opportunity, even in the middle of adversity.</a:t>
            </a:r>
            <a:r>
              <a:rPr lang="en-ID" dirty="0"/>
              <a:t> </a:t>
            </a:r>
          </a:p>
        </p:txBody>
      </p:sp>
    </p:spTree>
    <p:extLst>
      <p:ext uri="{BB962C8B-B14F-4D97-AF65-F5344CB8AC3E}">
        <p14:creationId xmlns:p14="http://schemas.microsoft.com/office/powerpoint/2010/main" val="931748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18" presetClass="entr" presetSubtype="12" fill="hold" grpId="0" nodeType="withEffect">
                                  <p:stCondLst>
                                    <p:cond delay="50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strips(downLeft)">
                                      <p:cBhvr>
                                        <p:cTn id="11"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theme/theme1.xml><?xml version="1.0" encoding="utf-8"?>
<a:theme xmlns:a="http://schemas.openxmlformats.org/drawingml/2006/main" name="Facet">
  <a:themeElements>
    <a:clrScheme name="Blue II">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Default Theme</Template>
  <TotalTime>1228</TotalTime>
  <Words>835</Words>
  <Application>Microsoft Macintosh PowerPoint</Application>
  <PresentationFormat>On-screen Show (16:9)</PresentationFormat>
  <Paragraphs>42</Paragraphs>
  <Slides>33</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33</vt:i4>
      </vt:variant>
    </vt:vector>
  </HeadingPairs>
  <TitlesOfParts>
    <vt:vector size="38" baseType="lpstr">
      <vt:lpstr>Arial</vt:lpstr>
      <vt:lpstr>Calibri</vt:lpstr>
      <vt:lpstr>Trebuchet MS</vt:lpstr>
      <vt:lpstr>Wingdings 3</vt:lpstr>
      <vt:lpstr>Facet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Gaining Perspective For Growth Increases Resilience </vt:lpstr>
      <vt:lpstr>PowerPoint Presentation</vt:lpstr>
      <vt:lpstr>PowerPoint Presentation</vt:lpstr>
      <vt:lpstr>PowerPoint Presentation</vt:lpstr>
      <vt:lpstr>PowerPoint Presentation</vt:lpstr>
      <vt:lpstr>PowerPoint Presentation</vt:lpstr>
      <vt:lpstr>Confidence And Motivation Boost Grit For Growth</vt:lpstr>
      <vt:lpstr>PowerPoint Presentation</vt:lpstr>
      <vt:lpstr>PowerPoint Presentation</vt:lpstr>
      <vt:lpstr>PowerPoint Presentation</vt:lpstr>
      <vt:lpstr>PowerPoint Presentation</vt:lpstr>
      <vt:lpstr>PowerPoint Presentation</vt:lpstr>
      <vt:lpstr>5 Steps To Developing A Growth Mindset For Relentless Drive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Microsoft Office User</cp:lastModifiedBy>
  <cp:revision>92</cp:revision>
  <dcterms:created xsi:type="dcterms:W3CDTF">2018-10-15T07:11:14Z</dcterms:created>
  <dcterms:modified xsi:type="dcterms:W3CDTF">2020-07-24T05:17:27Z</dcterms:modified>
</cp:coreProperties>
</file>