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acifico"/>
      <p:regular r:id="rId26"/>
    </p:embeddedFont>
    <p:embeddedFont>
      <p:font typeface="Oswald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acifico-regular.fntdata"/><Relationship Id="rId25" Type="http://schemas.openxmlformats.org/officeDocument/2006/relationships/slide" Target="slides/slide21.xml"/><Relationship Id="rId28" Type="http://schemas.openxmlformats.org/officeDocument/2006/relationships/font" Target="fonts/Oswald-bold.fntdata"/><Relationship Id="rId27" Type="http://schemas.openxmlformats.org/officeDocument/2006/relationships/font" Target="fonts/Oswald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/>
        </p:nvSpPr>
        <p:spPr>
          <a:xfrm>
            <a:off x="133800" y="1334850"/>
            <a:ext cx="8876400" cy="24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20 Positive Habits For </a:t>
            </a:r>
            <a:endParaRPr sz="6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lt1"/>
                </a:solidFill>
                <a:latin typeface="Pacifico"/>
                <a:ea typeface="Pacifico"/>
                <a:cs typeface="Pacifico"/>
                <a:sym typeface="Pacifico"/>
              </a:rPr>
              <a:t>Long-Lasting </a:t>
            </a:r>
            <a:r>
              <a:rPr lang="en" sz="6000">
                <a:solidFill>
                  <a:srgbClr val="FFFFFF"/>
                </a:solidFill>
                <a:latin typeface="Pacifico"/>
                <a:ea typeface="Pacifico"/>
                <a:cs typeface="Pacifico"/>
                <a:sym typeface="Pacifico"/>
              </a:rPr>
              <a:t>Happiness</a:t>
            </a:r>
            <a:endParaRPr sz="6000">
              <a:solidFill>
                <a:srgbClr val="FFFFFF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Stop procrastinating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When you procrastinate, you’re not doing yourself any favors. Learn to let go of this negative habit and replace it with a much better one.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Laugh when you can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Laughter is the best medicine. It’s free,and it’s readily available when you need it.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Use positive words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talking to yourself or to others, do your best to not use negative words. Even when giving feedback, always try to give constructive feedback.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Look for the silver lining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Make it a habit to always look for the bright side of things even when it seems like there’s nothing out there.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531875" y="472050"/>
            <a:ext cx="8229600" cy="41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Start a journal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Write down your negative thoughts and counter it with a positive thought. This will make you think objectively and will ultimately make you feel better.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Take breaks throughout the day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Taking a breather is important to keep your mind fresh. Go for a jog or a short walk to clear your head.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556000" y="549250"/>
            <a:ext cx="8229600" cy="40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Eat healthy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Stuffing yourself with junk and unhealthy food is not good for your body. You’ll feel bad,and you may even end up hating yourself after.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Reward yourself for every little win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will motivate yourself,and you’ll be encouraged to accomplish many more tasks so you can take it off your list!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Say thank you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Make it a habit to say thank you. Being grateful to people who have helped you out in one way or another will make you and the other person happy.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Seek the company of positive people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you’ve got family and friends who make you feel happy all the time, then spend quality time with them whenever you can.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Establish a morning ritual habit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You’ll accomplish a lot more when you have a morning habit. You’ll find time to plan your day and do your most important tasks in the morning.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to stand up straight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your back’s straight, you not only feel confident, but other people will find you confident as well.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Give compliments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you give compliments, make sure you mean it. Otherwise, you’ll come across as insincere.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Get enough sleep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Getting good quality sleep is important. It will help you feel fresh, energized, and more positive throughout the day.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Exercise regularly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know you’re doing something positive to help you achieve your goals. You’ll feel better after every exercise, too!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Take care of your hygiene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don’t want to get sick simply because you don’t practice good hygiene. With good hygiene, you feel better,and the people around you appreciate you, too.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Start reading good books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Reading books that will teach you useful, real-life skills should be at the top of your list.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Be financially healthy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you’re not financially healthy, your thoughts are always crowded with thoughts about money and how you’re not earning enough. You don’t want it to be a constant source of stress for you.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 something kind each day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Make other people feel good about themselves. You’ll also end up feeling good yourself!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  </a:t>
            </a:r>
            <a:r>
              <a:rPr b="1" lang="en"/>
              <a:t>Practice mindfulness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Live in the moment. Forget your worries and your problems. Appreciate what is going on in your life at this very moment.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