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38"/>
  </p:notesMasterIdLst>
  <p:sldIdLst>
    <p:sldId id="257" r:id="rId2"/>
    <p:sldId id="293" r:id="rId3"/>
    <p:sldId id="314" r:id="rId4"/>
    <p:sldId id="308" r:id="rId5"/>
    <p:sldId id="309" r:id="rId6"/>
    <p:sldId id="315" r:id="rId7"/>
    <p:sldId id="316" r:id="rId8"/>
    <p:sldId id="317" r:id="rId9"/>
    <p:sldId id="318" r:id="rId10"/>
    <p:sldId id="319" r:id="rId11"/>
    <p:sldId id="320" r:id="rId12"/>
    <p:sldId id="321" r:id="rId13"/>
    <p:sldId id="322" r:id="rId14"/>
    <p:sldId id="323" r:id="rId15"/>
    <p:sldId id="310" r:id="rId16"/>
    <p:sldId id="311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12" r:id="rId30"/>
    <p:sldId id="313" r:id="rId31"/>
    <p:sldId id="336" r:id="rId32"/>
    <p:sldId id="337" r:id="rId33"/>
    <p:sldId id="338" r:id="rId34"/>
    <p:sldId id="339" r:id="rId35"/>
    <p:sldId id="340" r:id="rId36"/>
    <p:sldId id="341" r:id="rId3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877175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Lifestyle Choices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419622"/>
            <a:ext cx="4536504" cy="576064"/>
          </a:xfrm>
        </p:spPr>
        <p:txBody>
          <a:bodyPr>
            <a:normAutofit/>
          </a:bodyPr>
          <a:lstStyle/>
          <a:p>
            <a:r>
              <a:rPr lang="en-US" b="1" dirty="0"/>
              <a:t>Lifestyle Choices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158406-0913-9C48-9F3B-7DD184EB7D30}"/>
              </a:ext>
            </a:extLst>
          </p:cNvPr>
          <p:cNvSpPr txBox="1">
            <a:spLocks/>
          </p:cNvSpPr>
          <p:nvPr/>
        </p:nvSpPr>
        <p:spPr>
          <a:xfrm>
            <a:off x="1089002" y="1992106"/>
            <a:ext cx="4779141" cy="2448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lifestyle choice refers to a personal and deliberate decision to carry out a behavior that may decrease or increase the risk of disease or injury.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6867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if you have decided to take a walk for thirty minutes every day, it is a lifestyle choice.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05194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419622"/>
            <a:ext cx="468052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the same way, if you have made the decision to stay away from alcohol, it is a lifestyle choice that will promote your wellbeing and help you avoid damaging consequences.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3126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By deciding to avoid or reduce alcohol consumption, you are decreasing the chances of a car crash due to driving while drunk.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115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635646"/>
            <a:ext cx="3888432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Besides, the stigma that comes with being known as an alcoholic can take its toll on your mental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2807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Unhealthy Lifestyle Choices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Most of the lifestyle choices that have been mentioned so far are positive. However, there are negative ones too.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Below are examples of unhealthy lifestyle choices.</a:t>
            </a:r>
            <a:endParaRPr lang="en-ID" dirty="0"/>
          </a:p>
        </p:txBody>
      </p:sp>
      <p:pic>
        <p:nvPicPr>
          <p:cNvPr id="2050" name="Picture 2" descr="10 Reasons Why People Who Read A Lot Are More Likely To Be Successful">
            <a:extLst>
              <a:ext uri="{FF2B5EF4-FFF2-40B4-BE49-F238E27FC236}">
                <a16:creationId xmlns:a16="http://schemas.microsoft.com/office/drawing/2014/main" id="{42BF2836-2EDE-B848-B626-41F64FC7C4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14" y="2023425"/>
            <a:ext cx="2523772" cy="141962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491630"/>
            <a:ext cx="3744416" cy="576064"/>
          </a:xfrm>
        </p:spPr>
        <p:txBody>
          <a:bodyPr>
            <a:normAutofit/>
          </a:bodyPr>
          <a:lstStyle/>
          <a:p>
            <a:r>
              <a:rPr lang="en-US" b="1" dirty="0"/>
              <a:t>Smoking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226E97-1ED4-274C-8361-24E7535909A5}"/>
              </a:ext>
            </a:extLst>
          </p:cNvPr>
          <p:cNvSpPr txBox="1">
            <a:spLocks/>
          </p:cNvSpPr>
          <p:nvPr/>
        </p:nvSpPr>
        <p:spPr>
          <a:xfrm>
            <a:off x="1115616" y="2031690"/>
            <a:ext cx="4312096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An example of a negative lifestyle choice is smoking. It is a major risk factor for different cancers, including lung cancer.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833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the individuals around a smoker are also inhaling the smoke coming from the cigarette.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55018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smoke, you’re not the only one at risk. The people around you are also at risk because they are passive smokers.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054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131590"/>
            <a:ext cx="4824536" cy="93610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Life is a game of choices, and you have to choose wisely. </a:t>
            </a:r>
            <a:endParaRPr lang="en-ID" dirty="0"/>
          </a:p>
        </p:txBody>
      </p:sp>
      <p:pic>
        <p:nvPicPr>
          <p:cNvPr id="1026" name="Picture 2" descr="THRESHOLD MOMENTS: Where the Best Stories are Found – StoryPrez by Stacia  Keogh">
            <a:extLst>
              <a:ext uri="{FF2B5EF4-FFF2-40B4-BE49-F238E27FC236}">
                <a16:creationId xmlns:a16="http://schemas.microsoft.com/office/drawing/2014/main" id="{636FE3E5-036D-A34D-A133-B97AE9C7ED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795" y="2237068"/>
            <a:ext cx="2564209" cy="177484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491630"/>
            <a:ext cx="3744416" cy="576064"/>
          </a:xfrm>
        </p:spPr>
        <p:txBody>
          <a:bodyPr>
            <a:normAutofit/>
          </a:bodyPr>
          <a:lstStyle/>
          <a:p>
            <a:r>
              <a:rPr lang="en-US" b="1" dirty="0"/>
              <a:t>Use Of Firearms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226E97-1ED4-274C-8361-24E7535909A5}"/>
              </a:ext>
            </a:extLst>
          </p:cNvPr>
          <p:cNvSpPr txBox="1">
            <a:spLocks/>
          </p:cNvSpPr>
          <p:nvPr/>
        </p:nvSpPr>
        <p:spPr>
          <a:xfrm>
            <a:off x="1115616" y="2031690"/>
            <a:ext cx="4312096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use of a firearm is also a dangerous lifestyle choice. It’s not safe, especially if you have issues with anger management.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77417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915566"/>
            <a:ext cx="4464496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Indeed, it can help in self-defense, especially in states where they are legal.</a:t>
            </a:r>
            <a:endParaRPr lang="en-ID" dirty="0"/>
          </a:p>
        </p:txBody>
      </p:sp>
      <p:pic>
        <p:nvPicPr>
          <p:cNvPr id="3074" name="Picture 2" descr="What a Biden Presidency Means for the Firearms Industry | The Motley Fool">
            <a:extLst>
              <a:ext uri="{FF2B5EF4-FFF2-40B4-BE49-F238E27FC236}">
                <a16:creationId xmlns:a16="http://schemas.microsoft.com/office/drawing/2014/main" id="{9C78462F-FCC6-8445-86D2-9A28D6B19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7163" y="2427734"/>
            <a:ext cx="2561481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62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417646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fact that something is legal doesn’t mean it is good for you. Seek other alternatives that can help you apart from 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9342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491630"/>
            <a:ext cx="3744416" cy="576064"/>
          </a:xfrm>
        </p:spPr>
        <p:txBody>
          <a:bodyPr>
            <a:normAutofit/>
          </a:bodyPr>
          <a:lstStyle/>
          <a:p>
            <a:r>
              <a:rPr lang="en-US" b="1" dirty="0"/>
              <a:t>Drug Abuse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226E97-1ED4-274C-8361-24E7535909A5}"/>
              </a:ext>
            </a:extLst>
          </p:cNvPr>
          <p:cNvSpPr txBox="1">
            <a:spLocks/>
          </p:cNvSpPr>
          <p:nvPr/>
        </p:nvSpPr>
        <p:spPr>
          <a:xfrm>
            <a:off x="1115616" y="2031690"/>
            <a:ext cx="4464496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you have a habit of taking drugs without a doctor’s prescription or supervision, you are also playing a dangerous game.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071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635646"/>
            <a:ext cx="3528392" cy="187220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Therefore, when you consume them, they will affect your body in ways you might never know.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2426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635646"/>
            <a:ext cx="417646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Still, some drugs have devastating side effects ranging from pregnancy complications to constipation.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089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915566"/>
            <a:ext cx="360040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Some drugs, especially heroin and cannabis, can lead to addiction problems. </a:t>
            </a:r>
            <a:endParaRPr lang="en-ID" dirty="0"/>
          </a:p>
        </p:txBody>
      </p:sp>
      <p:pic>
        <p:nvPicPr>
          <p:cNvPr id="4098" name="Picture 2" descr="How Addiction Affects your Brain, your Life and your Family | Aviary">
            <a:extLst>
              <a:ext uri="{FF2B5EF4-FFF2-40B4-BE49-F238E27FC236}">
                <a16:creationId xmlns:a16="http://schemas.microsoft.com/office/drawing/2014/main" id="{E1C6D7C4-4745-0644-B15E-5F7C33505F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3444" y="2427734"/>
            <a:ext cx="2564904" cy="192367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44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15566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it is in your best interest to avoid experimenting with drugs. </a:t>
            </a:r>
            <a:endParaRPr lang="en-ID" dirty="0"/>
          </a:p>
        </p:txBody>
      </p:sp>
      <p:pic>
        <p:nvPicPr>
          <p:cNvPr id="5122" name="Picture 2" descr="How to Resist Temptation After Overcoming a Drug or Alcohol Addiction">
            <a:extLst>
              <a:ext uri="{FF2B5EF4-FFF2-40B4-BE49-F238E27FC236}">
                <a16:creationId xmlns:a16="http://schemas.microsoft.com/office/drawing/2014/main" id="{D698FFBA-1AFB-1949-9AC1-7CA2A34E1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8436" y="2355726"/>
            <a:ext cx="2526928" cy="1738526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42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635646"/>
            <a:ext cx="345638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Therefore, it is in your best interest to trust their judgment when choosing to take or leave a drug.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8803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How To Break Free From Harmful Habits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The best way to break free from harmful habits is to avoid them. Prevention is always better than cure.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73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91630"/>
            <a:ext cx="432048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We should never forget that we have the right to pick our choices but we don’t have the right to decide the consequences of our decisions.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642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419622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body likes it when you have a habit because it increases its efficiency. However, wrong lifestyle choices can have devastating consequences.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18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131590"/>
            <a:ext cx="3672408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It’s challenging to break free from a negative habit. Nevertheless, it’s possible. </a:t>
            </a:r>
            <a:endParaRPr lang="en-ID" dirty="0"/>
          </a:p>
        </p:txBody>
      </p:sp>
      <p:pic>
        <p:nvPicPr>
          <p:cNvPr id="6146" name="Picture 2" descr="How to Make the Impossible Possible | Inc.com">
            <a:extLst>
              <a:ext uri="{FF2B5EF4-FFF2-40B4-BE49-F238E27FC236}">
                <a16:creationId xmlns:a16="http://schemas.microsoft.com/office/drawing/2014/main" id="{8AF9EA86-4668-CA49-96F1-CDDBF6128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757" y="2571749"/>
            <a:ext cx="2560286" cy="1440161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87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707654"/>
            <a:ext cx="3456384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One of the best ways you can turn things around is by replacing them with the right ones.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14736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419622"/>
            <a:ext cx="5328592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can replace these habits with regular workouts or find a hobby. A hobby can improve your mood and make you excited such that you will not need the high that cannabis offers.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7899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707654"/>
            <a:ext cx="4320480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choose an activity that doesn’t offer you the perks you enjoy from an unhealthy habit, the impact isn’t likely to last.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3101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707654"/>
            <a:ext cx="4320480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You’ll still have the craving for calmness, and you may end up going back to the former unhealthy lifestyle choice.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871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779662"/>
            <a:ext cx="3456384" cy="18002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So, take your time to ensure that you  make a decision that will stand the test of time.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26769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Making The Best Personal Decisions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The quality of your life depends on the quality of your choices. Whatever you’re experiencing today is often a product of your previous investments.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635646"/>
            <a:ext cx="4320480" cy="223224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can choose to have a culture of having a healthy lifestyle to protect your health both in the short-term and long run.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10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should be more deliberate about the choices you make because they all have consequences, which can be either positive or negative.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46104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An adage says, “You are what you eat”.  Regardless of your perception of this statement, it’s not far from the truth.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9638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choice of food and how you eat it affect several parts of your life, including your physique and overall health.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1107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choice to commit to a daily workout or the decision to stay off will also bring its consequences.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8675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1231</TotalTime>
  <Words>791</Words>
  <Application>Microsoft Macintosh PowerPoint</Application>
  <PresentationFormat>On-screen Show (16:9)</PresentationFormat>
  <Paragraphs>44</Paragraphs>
  <Slides>36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Making The Best Personal Decisions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Unhealthy Lifestyle Choices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To Break Free From Harmful Habits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98</cp:revision>
  <dcterms:created xsi:type="dcterms:W3CDTF">2018-10-15T07:11:14Z</dcterms:created>
  <dcterms:modified xsi:type="dcterms:W3CDTF">2021-03-26T07:53:30Z</dcterms:modified>
</cp:coreProperties>
</file>