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43"/>
  </p:notesMasterIdLst>
  <p:sldIdLst>
    <p:sldId id="257" r:id="rId2"/>
    <p:sldId id="293" r:id="rId3"/>
    <p:sldId id="314" r:id="rId4"/>
    <p:sldId id="308" r:id="rId5"/>
    <p:sldId id="317" r:id="rId6"/>
    <p:sldId id="318" r:id="rId7"/>
    <p:sldId id="319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10" r:id="rId25"/>
    <p:sldId id="336" r:id="rId26"/>
    <p:sldId id="337" r:id="rId27"/>
    <p:sldId id="338" r:id="rId28"/>
    <p:sldId id="339" r:id="rId29"/>
    <p:sldId id="340" r:id="rId30"/>
    <p:sldId id="341" r:id="rId31"/>
    <p:sldId id="342" r:id="rId32"/>
    <p:sldId id="343" r:id="rId33"/>
    <p:sldId id="344" r:id="rId34"/>
    <p:sldId id="345" r:id="rId35"/>
    <p:sldId id="346" r:id="rId36"/>
    <p:sldId id="347" r:id="rId37"/>
    <p:sldId id="348" r:id="rId38"/>
    <p:sldId id="349" r:id="rId39"/>
    <p:sldId id="350" r:id="rId40"/>
    <p:sldId id="351" r:id="rId41"/>
    <p:sldId id="352" r:id="rId4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125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2534627"/>
            <a:ext cx="3276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How To Get More Quality Sleep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51216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might struggle to come up with creative ideas, which can be frustrating.</a:t>
            </a:r>
            <a:endParaRPr lang="en-ID" dirty="0"/>
          </a:p>
        </p:txBody>
      </p:sp>
      <p:pic>
        <p:nvPicPr>
          <p:cNvPr id="2050" name="Picture 2" descr="Why You're Frustrated With The People Around You">
            <a:extLst>
              <a:ext uri="{FF2B5EF4-FFF2-40B4-BE49-F238E27FC236}">
                <a16:creationId xmlns:a16="http://schemas.microsoft.com/office/drawing/2014/main" id="{F8021D06-8C07-5D4B-99A8-166845E7F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12" y="2388308"/>
            <a:ext cx="2555776" cy="1335570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748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563638"/>
            <a:ext cx="4104456" cy="504056"/>
          </a:xfrm>
        </p:spPr>
        <p:txBody>
          <a:bodyPr>
            <a:normAutofit/>
          </a:bodyPr>
          <a:lstStyle/>
          <a:p>
            <a:r>
              <a:rPr lang="en-US" b="1" dirty="0"/>
              <a:t>Feeling Of Contentment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FF0827-835E-1146-B667-EEA9E3C060D3}"/>
              </a:ext>
            </a:extLst>
          </p:cNvPr>
          <p:cNvSpPr txBox="1">
            <a:spLocks/>
          </p:cNvSpPr>
          <p:nvPr/>
        </p:nvSpPr>
        <p:spPr>
          <a:xfrm>
            <a:off x="899592" y="2139703"/>
            <a:ext cx="3744416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Unknown to many, your sleep habit can affect your psychological health.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681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635646"/>
            <a:ext cx="446449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you start your day on the wrong note due to poor sleeping habits, you’ll find it hard to get into the groove during the day.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4989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843558"/>
            <a:ext cx="3960440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 can affect your reactions to others, further compounding your woes. </a:t>
            </a:r>
            <a:endParaRPr lang="en-ID" dirty="0"/>
          </a:p>
        </p:txBody>
      </p:sp>
      <p:pic>
        <p:nvPicPr>
          <p:cNvPr id="3074" name="Picture 2" descr="People prefer electric shock to thinking: study">
            <a:extLst>
              <a:ext uri="{FF2B5EF4-FFF2-40B4-BE49-F238E27FC236}">
                <a16:creationId xmlns:a16="http://schemas.microsoft.com/office/drawing/2014/main" id="{629F61DF-EDCC-0549-A0F5-EC21B5E3C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634" y="2300010"/>
            <a:ext cx="2580531" cy="1711900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6885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059582"/>
            <a:ext cx="5328592" cy="504056"/>
          </a:xfrm>
        </p:spPr>
        <p:txBody>
          <a:bodyPr>
            <a:normAutofit/>
          </a:bodyPr>
          <a:lstStyle/>
          <a:p>
            <a:r>
              <a:rPr lang="en-US" b="1" dirty="0"/>
              <a:t>Quality Interpersonal Relationships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FF0827-835E-1146-B667-EEA9E3C060D3}"/>
              </a:ext>
            </a:extLst>
          </p:cNvPr>
          <p:cNvSpPr txBox="1">
            <a:spLocks/>
          </p:cNvSpPr>
          <p:nvPr/>
        </p:nvSpPr>
        <p:spPr>
          <a:xfrm>
            <a:off x="899592" y="1707654"/>
            <a:ext cx="4536504" cy="2592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Failure to sleep well can make you wake up in the wrong mood. Meanwhile, when you are disgruntled, you’re not likely to give good responses to your friends and family.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9373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707654"/>
            <a:ext cx="3312368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Yet, some people find it difficult to say the right things when they feel exhausted.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874174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635646"/>
            <a:ext cx="410445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Remember that negative responses can cause fracas that cannot be mended between you and your loved ones.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8665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notice that you are arguing more with friends and families, you need to relax more and improve your sleeping habit.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33223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635646"/>
            <a:ext cx="5328592" cy="504056"/>
          </a:xfrm>
        </p:spPr>
        <p:txBody>
          <a:bodyPr>
            <a:normAutofit/>
          </a:bodyPr>
          <a:lstStyle/>
          <a:p>
            <a:r>
              <a:rPr lang="en-US" b="1" dirty="0"/>
              <a:t>Enhancement Of Immune System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FF0827-835E-1146-B667-EEA9E3C060D3}"/>
              </a:ext>
            </a:extLst>
          </p:cNvPr>
          <p:cNvSpPr txBox="1">
            <a:spLocks/>
          </p:cNvSpPr>
          <p:nvPr/>
        </p:nvSpPr>
        <p:spPr>
          <a:xfrm>
            <a:off x="899592" y="2283718"/>
            <a:ext cx="381642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These fighters are part of a system of the body called </a:t>
            </a:r>
            <a:r>
              <a:rPr lang="en-US" b="1" dirty="0"/>
              <a:t>the immune system.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1208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707654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this system is at its peak powers, it is going to be very difficult for any disease to attack your body.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4932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275606"/>
            <a:ext cx="4248472" cy="237626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sleep process and its benefits deserve a complete book. Sleep is one of the most important processes of the body that offers numerous advantages.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15566"/>
            <a:ext cx="3960440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However, once it is weak, your body becomes susceptible to infections. </a:t>
            </a:r>
            <a:endParaRPr lang="en-ID" dirty="0"/>
          </a:p>
        </p:txBody>
      </p:sp>
      <p:pic>
        <p:nvPicPr>
          <p:cNvPr id="4098" name="Picture 2" descr="How Your Amazing Immune System Protects You From Infection – Health  Essentials from Cleveland Clinic">
            <a:extLst>
              <a:ext uri="{FF2B5EF4-FFF2-40B4-BE49-F238E27FC236}">
                <a16:creationId xmlns:a16="http://schemas.microsoft.com/office/drawing/2014/main" id="{D1169D2B-E708-DA49-97C2-4726216DF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795" y="2355726"/>
            <a:ext cx="2564209" cy="177484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8274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563638"/>
            <a:ext cx="360040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Thankfully, scientists have discovered that a good sleeping habit is an immune booster.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4041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fact, the researcher claims that quality sleep makes vaccines more effective. </a:t>
            </a:r>
            <a:endParaRPr lang="en-ID" dirty="0"/>
          </a:p>
        </p:txBody>
      </p:sp>
      <p:pic>
        <p:nvPicPr>
          <p:cNvPr id="5122" name="Picture 2" descr="Are you sleeping on time? If not, here's why you should | Lifestyle  News,The Indian Express">
            <a:extLst>
              <a:ext uri="{FF2B5EF4-FFF2-40B4-BE49-F238E27FC236}">
                <a16:creationId xmlns:a16="http://schemas.microsoft.com/office/drawing/2014/main" id="{15010257-741A-0541-B8C4-32E77C83D7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970" y="2427734"/>
            <a:ext cx="2589860" cy="1440160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84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275606"/>
            <a:ext cx="5328592" cy="504056"/>
          </a:xfrm>
        </p:spPr>
        <p:txBody>
          <a:bodyPr>
            <a:normAutofit/>
          </a:bodyPr>
          <a:lstStyle/>
          <a:p>
            <a:r>
              <a:rPr lang="en-US" b="1" dirty="0"/>
              <a:t>Quality Professional Relationships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FF0827-835E-1146-B667-EEA9E3C060D3}"/>
              </a:ext>
            </a:extLst>
          </p:cNvPr>
          <p:cNvSpPr txBox="1">
            <a:spLocks/>
          </p:cNvSpPr>
          <p:nvPr/>
        </p:nvSpPr>
        <p:spPr>
          <a:xfrm>
            <a:off x="899592" y="1923679"/>
            <a:ext cx="5112568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Due to your calmness, emotional intelligence, and optimum performance at work, because you’re sleeping well, you will enhance your professional relationships.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4057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491630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Tips For Getting Better Sleep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11710"/>
            <a:ext cx="3927221" cy="2376264"/>
          </a:xfrm>
        </p:spPr>
        <p:txBody>
          <a:bodyPr>
            <a:normAutofit/>
          </a:bodyPr>
          <a:lstStyle/>
          <a:p>
            <a:r>
              <a:rPr lang="en-US" dirty="0"/>
              <a:t>You can improve the quality of your sleep by leveraging the following tips.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99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347614"/>
            <a:ext cx="4032448" cy="864096"/>
          </a:xfrm>
        </p:spPr>
        <p:txBody>
          <a:bodyPr>
            <a:normAutofit/>
          </a:bodyPr>
          <a:lstStyle/>
          <a:p>
            <a:r>
              <a:rPr lang="en-US" b="1" dirty="0"/>
              <a:t>Have A Regular Bedtime And Wake-Up Time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2355726"/>
            <a:ext cx="453650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Your body has a way of adjusting to your habits to increase efficiency and save energy.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79450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131590"/>
            <a:ext cx="3960440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is one of the reasons you’ll notice that you slept but woke up feeling tired.</a:t>
            </a:r>
            <a:endParaRPr lang="en-ID" dirty="0"/>
          </a:p>
        </p:txBody>
      </p:sp>
      <p:pic>
        <p:nvPicPr>
          <p:cNvPr id="1026" name="Picture 2" descr="I woke up at 5am for 30 days - YouTube">
            <a:extLst>
              <a:ext uri="{FF2B5EF4-FFF2-40B4-BE49-F238E27FC236}">
                <a16:creationId xmlns:a16="http://schemas.microsoft.com/office/drawing/2014/main" id="{9EE7B89C-433F-2C42-A421-7CF55D91D5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12" y="2554499"/>
            <a:ext cx="2555776" cy="143762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05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 might take a week or two, but once your body gets used to it, you’ll feel more energized after sleeping.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22449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347614"/>
            <a:ext cx="4032448" cy="864096"/>
          </a:xfrm>
        </p:spPr>
        <p:txBody>
          <a:bodyPr>
            <a:normAutofit/>
          </a:bodyPr>
          <a:lstStyle/>
          <a:p>
            <a:r>
              <a:rPr lang="en-US" b="1" dirty="0"/>
              <a:t>Avoid Using Bright Lights In Your Room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2355726"/>
            <a:ext cx="453650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When you’re exposed to the sunshine in the morning, your body soaks it up, and you’ll feel rejuvenated.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10893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707654"/>
            <a:ext cx="482453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the sun sets, you should avoid bright lights because your body will assume that it’s still daylight and want to stay alert and active.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92302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491630"/>
            <a:ext cx="3888432" cy="216024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this section, we will explore the benefits of getting restorative sleep and how you can improve your sleeping habit.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10785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779662"/>
            <a:ext cx="3816424" cy="18002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it is in your best interest to ensure that your room is dark to lull your body to sleep on time.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72806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347614"/>
            <a:ext cx="4032448" cy="864096"/>
          </a:xfrm>
        </p:spPr>
        <p:txBody>
          <a:bodyPr>
            <a:normAutofit/>
          </a:bodyPr>
          <a:lstStyle/>
          <a:p>
            <a:r>
              <a:rPr lang="en-US" b="1" dirty="0"/>
              <a:t>Let Your Bed Only Be For Sleeping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2355726"/>
            <a:ext cx="453650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Many people have a practice of doing different activities when they are in bed at night, such as reading, watching TV, and pressing their phones.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89462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707654"/>
            <a:ext cx="381642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body might adjust to your refusal to sleep on the bed and start getting alert instead of sleeping.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29038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707654"/>
            <a:ext cx="3312368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Once you jump on your bed, your body should know that it is time to sleep.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738991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635646"/>
            <a:ext cx="4536504" cy="576064"/>
          </a:xfrm>
        </p:spPr>
        <p:txBody>
          <a:bodyPr>
            <a:normAutofit/>
          </a:bodyPr>
          <a:lstStyle/>
          <a:p>
            <a:r>
              <a:rPr lang="en-US" b="1" dirty="0"/>
              <a:t>Avoid Napping During The Day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2283718"/>
            <a:ext cx="4536504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Nevertheless, you need to be careful with the way you do it so that you won’t set the wrong precedence for your body.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509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203598"/>
            <a:ext cx="4824536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must sleep, ensure that it’s up to fifteen to twenty minutes.</a:t>
            </a:r>
            <a:endParaRPr lang="en-ID" dirty="0"/>
          </a:p>
        </p:txBody>
      </p:sp>
      <p:pic>
        <p:nvPicPr>
          <p:cNvPr id="7170" name="Picture 2" descr="Benefits of a Good Night's Sleep - Thera Health">
            <a:extLst>
              <a:ext uri="{FF2B5EF4-FFF2-40B4-BE49-F238E27FC236}">
                <a16:creationId xmlns:a16="http://schemas.microsoft.com/office/drawing/2014/main" id="{52C53F6A-C0C1-D547-8D5F-7B852A019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87" y="2348567"/>
            <a:ext cx="2539826" cy="1735351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189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635646"/>
            <a:ext cx="3312368" cy="172819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Sleeping during the evenings will prevent you from sleeping on time at night.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59621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491630"/>
            <a:ext cx="4536504" cy="576064"/>
          </a:xfrm>
        </p:spPr>
        <p:txBody>
          <a:bodyPr>
            <a:normAutofit/>
          </a:bodyPr>
          <a:lstStyle/>
          <a:p>
            <a:r>
              <a:rPr lang="en-US" b="1" dirty="0"/>
              <a:t>Wind Down Late In The Day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2139702"/>
            <a:ext cx="3312368" cy="2160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Try as much as possible to avoid taking your stressors to bed with you.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25892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1224848"/>
            <a:ext cx="4824536" cy="8640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Wind down towards the end of the day to ease yourself to sleep.</a:t>
            </a:r>
            <a:endParaRPr lang="en-ID" dirty="0"/>
          </a:p>
        </p:txBody>
      </p:sp>
      <p:pic>
        <p:nvPicPr>
          <p:cNvPr id="8196" name="Picture 4" descr="Why is sleep important? 9 reasons for getting a good night's rest">
            <a:extLst>
              <a:ext uri="{FF2B5EF4-FFF2-40B4-BE49-F238E27FC236}">
                <a16:creationId xmlns:a16="http://schemas.microsoft.com/office/drawing/2014/main" id="{A3D02008-5989-AF47-8A9B-35DE4ED24F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0739" y="2304968"/>
            <a:ext cx="2558306" cy="170694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813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563638"/>
            <a:ext cx="482453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Such sleep can make you wake up with a headache. Instead, do lighter tasks so that you can slow down until you eventually sleep to feel refreshed when you wake up.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79222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635646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Benefits Of Restorative Sleeps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355726"/>
            <a:ext cx="3423165" cy="2376264"/>
          </a:xfrm>
        </p:spPr>
        <p:txBody>
          <a:bodyPr>
            <a:normAutofit/>
          </a:bodyPr>
          <a:lstStyle/>
          <a:p>
            <a:r>
              <a:rPr lang="en-US" dirty="0"/>
              <a:t>Below are some of the perks that come with good sleeping habits: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077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3608" y="1491630"/>
            <a:ext cx="4536504" cy="576064"/>
          </a:xfrm>
        </p:spPr>
        <p:txBody>
          <a:bodyPr>
            <a:normAutofit/>
          </a:bodyPr>
          <a:lstStyle/>
          <a:p>
            <a:r>
              <a:rPr lang="en-US" b="1" dirty="0"/>
              <a:t>Have A Bedtime Routine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C3CFC0E-72E1-D14F-9085-E4B95AF210A9}"/>
              </a:ext>
            </a:extLst>
          </p:cNvPr>
          <p:cNvSpPr txBox="1">
            <a:spLocks/>
          </p:cNvSpPr>
          <p:nvPr/>
        </p:nvSpPr>
        <p:spPr>
          <a:xfrm>
            <a:off x="1043608" y="2067694"/>
            <a:ext cx="3960440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Your body craves routines that it can follow consistently. Have things you do when you are about to sleep.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4928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1563638"/>
            <a:ext cx="4392488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Once your body gets used to the routine, it’ll start preparing to sleep once you initiate the ritual. Ensure that it is consistent to get the best results.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6375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347614"/>
            <a:ext cx="4104456" cy="504056"/>
          </a:xfrm>
        </p:spPr>
        <p:txBody>
          <a:bodyPr>
            <a:normAutofit/>
          </a:bodyPr>
          <a:lstStyle/>
          <a:p>
            <a:r>
              <a:rPr lang="en-US" b="1" dirty="0"/>
              <a:t>Peak Energy Levels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FF0827-835E-1146-B667-EEA9E3C060D3}"/>
              </a:ext>
            </a:extLst>
          </p:cNvPr>
          <p:cNvSpPr txBox="1">
            <a:spLocks/>
          </p:cNvSpPr>
          <p:nvPr/>
        </p:nvSpPr>
        <p:spPr>
          <a:xfrm>
            <a:off x="899592" y="1995686"/>
            <a:ext cx="4752528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Many processes are taking place in your body when you’re sleeping. For example, many repair and maintenance works occur in the body during the sleep period.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08222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need to give it enough time to perform these functions.</a:t>
            </a:r>
            <a:r>
              <a:rPr lang="en-ID" dirty="0"/>
              <a:t> </a:t>
            </a:r>
          </a:p>
        </p:txBody>
      </p:sp>
      <p:pic>
        <p:nvPicPr>
          <p:cNvPr id="1026" name="Picture 2" descr="Are You An Energy Giver or Taker? - Jane Benston">
            <a:extLst>
              <a:ext uri="{FF2B5EF4-FFF2-40B4-BE49-F238E27FC236}">
                <a16:creationId xmlns:a16="http://schemas.microsoft.com/office/drawing/2014/main" id="{B91B3559-4DD4-4349-BAFD-7F4300B88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2871" y="2355726"/>
            <a:ext cx="2558058" cy="153483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09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not, you’ll wake up feeling jaded and tired. However, when you sleep on time, you’ll feel like your “battery” has been fully recharged.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71172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635645"/>
            <a:ext cx="4104456" cy="504056"/>
          </a:xfrm>
        </p:spPr>
        <p:txBody>
          <a:bodyPr>
            <a:normAutofit/>
          </a:bodyPr>
          <a:lstStyle/>
          <a:p>
            <a:r>
              <a:rPr lang="en-US" b="1" dirty="0"/>
              <a:t>Enhanced Performance</a:t>
            </a:r>
            <a:endParaRPr lang="en-ID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7FF0827-835E-1146-B667-EEA9E3C060D3}"/>
              </a:ext>
            </a:extLst>
          </p:cNvPr>
          <p:cNvSpPr txBox="1">
            <a:spLocks/>
          </p:cNvSpPr>
          <p:nvPr/>
        </p:nvSpPr>
        <p:spPr>
          <a:xfrm>
            <a:off x="899592" y="2211710"/>
            <a:ext cx="3240360" cy="20882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  <a:lvl2pPr marL="3429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2pPr>
            <a:lvl3pPr marL="6858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3pPr>
            <a:lvl4pPr marL="10287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4pPr>
            <a:lvl5pPr marL="1371600" indent="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defRPr sz="2400" kern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5pPr>
            <a:lvl6pPr marL="18859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342900" rtl="0" eaLnBrk="1" latinLnBrk="0" hangingPunct="1">
              <a:spcBef>
                <a:spcPts val="75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Peak energy levels are the bedrock of fantastic performances.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4741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you didn’t sleep well, you’ll feel tired and stressed, which can impede your preparation and eventual performance.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1614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1267</TotalTime>
  <Words>885</Words>
  <Application>Microsoft Macintosh PowerPoint</Application>
  <PresentationFormat>On-screen Show (16:9)</PresentationFormat>
  <Paragraphs>56</Paragraphs>
  <Slides>41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6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Benefits Of Restorative Sleeps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Tips For Getting Better Sleep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112</cp:revision>
  <dcterms:created xsi:type="dcterms:W3CDTF">2018-10-15T07:11:14Z</dcterms:created>
  <dcterms:modified xsi:type="dcterms:W3CDTF">2021-03-26T14:28:00Z</dcterms:modified>
</cp:coreProperties>
</file>