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21"/>
  </p:notesMasterIdLst>
  <p:sldIdLst>
    <p:sldId id="257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  <p:sldId id="309" r:id="rId19"/>
    <p:sldId id="310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3215729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Conclusion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203598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Remember that life is too short to be lived in pain and agony.</a:t>
            </a:r>
            <a:endParaRPr lang="en-ID" dirty="0"/>
          </a:p>
        </p:txBody>
      </p:sp>
      <p:pic>
        <p:nvPicPr>
          <p:cNvPr id="4100" name="Picture 4" descr="Physical pain ebbs, but not mental agony">
            <a:extLst>
              <a:ext uri="{FF2B5EF4-FFF2-40B4-BE49-F238E27FC236}">
                <a16:creationId xmlns:a16="http://schemas.microsoft.com/office/drawing/2014/main" id="{DA77BAEB-DD33-0249-9E5F-85F2E5760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969" y="2211710"/>
            <a:ext cx="2525861" cy="158049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32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308188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invest in your health because that is all you have got.</a:t>
            </a:r>
            <a:endParaRPr lang="en-ID" dirty="0"/>
          </a:p>
        </p:txBody>
      </p:sp>
      <p:pic>
        <p:nvPicPr>
          <p:cNvPr id="5122" name="Picture 2" descr="Clalit Health Services | LinkedIn">
            <a:extLst>
              <a:ext uri="{FF2B5EF4-FFF2-40B4-BE49-F238E27FC236}">
                <a16:creationId xmlns:a16="http://schemas.microsoft.com/office/drawing/2014/main" id="{5A8D2D78-3E66-FE43-8B61-E186BFCDA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12" y="2316300"/>
            <a:ext cx="2555776" cy="133557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68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059582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lose it, no amount of money or awards can replace it.</a:t>
            </a:r>
            <a:endParaRPr lang="en-ID" dirty="0"/>
          </a:p>
        </p:txBody>
      </p:sp>
      <p:pic>
        <p:nvPicPr>
          <p:cNvPr id="6146" name="Picture 2" descr="Saving Money on Health Care | Wellness360 Magazine">
            <a:extLst>
              <a:ext uri="{FF2B5EF4-FFF2-40B4-BE49-F238E27FC236}">
                <a16:creationId xmlns:a16="http://schemas.microsoft.com/office/drawing/2014/main" id="{3F9C1C5C-10B0-6B4B-B894-218D979FA1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230" y="2220209"/>
            <a:ext cx="2577356" cy="171119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26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131590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Only a healthy person can enjoy the fruits of his or her labor.</a:t>
            </a:r>
            <a:endParaRPr lang="en-ID" dirty="0"/>
          </a:p>
        </p:txBody>
      </p:sp>
      <p:pic>
        <p:nvPicPr>
          <p:cNvPr id="7170" name="Picture 2" descr="When To Eat Fruits To Obtain The Maximum Benefits? - PharmEasy">
            <a:extLst>
              <a:ext uri="{FF2B5EF4-FFF2-40B4-BE49-F238E27FC236}">
                <a16:creationId xmlns:a16="http://schemas.microsoft.com/office/drawing/2014/main" id="{E1A012A6-05F4-AA40-893D-D371259AB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289" y="2245288"/>
            <a:ext cx="2589237" cy="1517021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58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851670"/>
            <a:ext cx="3456384" cy="165618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while striving to get to the top of your career, don’t neglect your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73881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419622"/>
            <a:ext cx="3672408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Whatever career path you choose that is making it impossible to prioritize your physical and mental health is not worth 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025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479928"/>
            <a:ext cx="4824536" cy="57606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deserve to be happy and healthy.</a:t>
            </a:r>
            <a:endParaRPr lang="en-ID" dirty="0"/>
          </a:p>
        </p:txBody>
      </p:sp>
      <p:pic>
        <p:nvPicPr>
          <p:cNvPr id="8194" name="Picture 2" descr="30 Best Happy Quotes - Quotes To Make You Happy">
            <a:extLst>
              <a:ext uri="{FF2B5EF4-FFF2-40B4-BE49-F238E27FC236}">
                <a16:creationId xmlns:a16="http://schemas.microsoft.com/office/drawing/2014/main" id="{B8522207-D94E-9847-A3FC-C0B0C76A10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218" y="2200008"/>
            <a:ext cx="2589362" cy="159587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81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635646"/>
            <a:ext cx="410445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you can never experience the beauty of life when you sacrifice your health and happiness for honors.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8687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131590"/>
            <a:ext cx="4824536" cy="6480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That is too much of a sacrifice.</a:t>
            </a:r>
            <a:endParaRPr lang="en-ID" dirty="0"/>
          </a:p>
        </p:txBody>
      </p:sp>
      <p:pic>
        <p:nvPicPr>
          <p:cNvPr id="9218" name="Picture 2" descr="Cycling When Sick | Should You Work Out When Sick?">
            <a:extLst>
              <a:ext uri="{FF2B5EF4-FFF2-40B4-BE49-F238E27FC236}">
                <a16:creationId xmlns:a16="http://schemas.microsoft.com/office/drawing/2014/main" id="{1F38E484-B8A0-EB4B-85D1-20E568519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4755" y="1923678"/>
            <a:ext cx="2558306" cy="170729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58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707654"/>
            <a:ext cx="4032448" cy="223224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Start inculcating the healthy habits you have learned in this video course to make the most of your experience in life.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67771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203598"/>
            <a:ext cx="4824536" cy="57606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reality, nothing is certain in life.</a:t>
            </a:r>
            <a:endParaRPr lang="en-ID" dirty="0"/>
          </a:p>
        </p:txBody>
      </p:sp>
      <p:pic>
        <p:nvPicPr>
          <p:cNvPr id="1026" name="Picture 2" descr="Decision Making in Uncertain Times | Qlik Blog">
            <a:extLst>
              <a:ext uri="{FF2B5EF4-FFF2-40B4-BE49-F238E27FC236}">
                <a16:creationId xmlns:a16="http://schemas.microsoft.com/office/drawing/2014/main" id="{ADC34E45-FF6A-4B45-8181-9AE1F82D7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12" y="1903077"/>
            <a:ext cx="2555776" cy="133734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779662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Still, we can make plans and carry out activities that can give us a higher chance of living fuller and more meaningful lives.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9293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635646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Healthy habits are some of those things in life that increase our chances of making the most of our experiences in the world.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0008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059582"/>
            <a:ext cx="4392488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 one wants to be sick. However, a wish is not enough.</a:t>
            </a:r>
            <a:endParaRPr lang="en-ID" dirty="0"/>
          </a:p>
        </p:txBody>
      </p:sp>
      <p:pic>
        <p:nvPicPr>
          <p:cNvPr id="2050" name="Picture 2" descr="What Are the Signs You're Too Sick to Go to Work or School? | Keck Medicine  of USC">
            <a:extLst>
              <a:ext uri="{FF2B5EF4-FFF2-40B4-BE49-F238E27FC236}">
                <a16:creationId xmlns:a16="http://schemas.microsoft.com/office/drawing/2014/main" id="{6CE3C8A8-D7B7-3148-A55A-3E1F016D27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694" y="2221980"/>
            <a:ext cx="2560427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790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707654"/>
            <a:ext cx="3816424" cy="216024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need to take deliberate steps that will boost your chances of keeping the doctor away.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8959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779662"/>
            <a:ext cx="417646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have been exposed to many tips and hacks that can help you boost your physical and mental health in this video course.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2828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059582"/>
            <a:ext cx="4824536" cy="108012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Take advantage of them to improve the quality of your life.</a:t>
            </a:r>
            <a:endParaRPr lang="en-ID" dirty="0"/>
          </a:p>
        </p:txBody>
      </p:sp>
      <p:pic>
        <p:nvPicPr>
          <p:cNvPr id="3074" name="Picture 2" descr="Neurociencia, Psiconeuroinmunología y Tu Calidad de Vida – Liz Clarke">
            <a:extLst>
              <a:ext uri="{FF2B5EF4-FFF2-40B4-BE49-F238E27FC236}">
                <a16:creationId xmlns:a16="http://schemas.microsoft.com/office/drawing/2014/main" id="{EB058A00-DB35-9742-903B-05CF2887E0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00" y="2139702"/>
            <a:ext cx="2533799" cy="158270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9101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4032448" cy="237626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Nothing good comes easy, and you need to be resolute and disciplined to continue on this path of healthy living.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4787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1322</TotalTime>
  <Words>305</Words>
  <Application>Microsoft Macintosh PowerPoint</Application>
  <PresentationFormat>On-screen Show (16:9)</PresentationFormat>
  <Paragraphs>20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91</cp:revision>
  <dcterms:created xsi:type="dcterms:W3CDTF">2018-10-15T07:11:14Z</dcterms:created>
  <dcterms:modified xsi:type="dcterms:W3CDTF">2021-03-26T07:16:46Z</dcterms:modified>
</cp:coreProperties>
</file>