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48"/>
  </p:notesMasterIdLst>
  <p:sldIdLst>
    <p:sldId id="257" r:id="rId2"/>
    <p:sldId id="293" r:id="rId3"/>
    <p:sldId id="328" r:id="rId4"/>
    <p:sldId id="308" r:id="rId5"/>
    <p:sldId id="309" r:id="rId6"/>
    <p:sldId id="329" r:id="rId7"/>
    <p:sldId id="330" r:id="rId8"/>
    <p:sldId id="310" r:id="rId9"/>
    <p:sldId id="311" r:id="rId10"/>
    <p:sldId id="331" r:id="rId11"/>
    <p:sldId id="332" r:id="rId12"/>
    <p:sldId id="333" r:id="rId13"/>
    <p:sldId id="334" r:id="rId14"/>
    <p:sldId id="312" r:id="rId15"/>
    <p:sldId id="313" r:id="rId16"/>
    <p:sldId id="335" r:id="rId17"/>
    <p:sldId id="336" r:id="rId18"/>
    <p:sldId id="314" r:id="rId19"/>
    <p:sldId id="315" r:id="rId20"/>
    <p:sldId id="337" r:id="rId21"/>
    <p:sldId id="338" r:id="rId22"/>
    <p:sldId id="316" r:id="rId23"/>
    <p:sldId id="317" r:id="rId24"/>
    <p:sldId id="339" r:id="rId25"/>
    <p:sldId id="340" r:id="rId26"/>
    <p:sldId id="318" r:id="rId27"/>
    <p:sldId id="319" r:id="rId28"/>
    <p:sldId id="341" r:id="rId29"/>
    <p:sldId id="342" r:id="rId30"/>
    <p:sldId id="343" r:id="rId31"/>
    <p:sldId id="320" r:id="rId32"/>
    <p:sldId id="321" r:id="rId33"/>
    <p:sldId id="344" r:id="rId34"/>
    <p:sldId id="345" r:id="rId35"/>
    <p:sldId id="322" r:id="rId36"/>
    <p:sldId id="323" r:id="rId37"/>
    <p:sldId id="346" r:id="rId38"/>
    <p:sldId id="347" r:id="rId39"/>
    <p:sldId id="324" r:id="rId40"/>
    <p:sldId id="325" r:id="rId41"/>
    <p:sldId id="348" r:id="rId42"/>
    <p:sldId id="349" r:id="rId43"/>
    <p:sldId id="326" r:id="rId44"/>
    <p:sldId id="327" r:id="rId45"/>
    <p:sldId id="350" r:id="rId46"/>
    <p:sldId id="351" r:id="rId4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2538621"/>
            <a:ext cx="327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Benefits Of Drinking More Water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Moreover, you cannot wash your mouth without using water. </a:t>
            </a:r>
            <a:endParaRPr lang="en-ID" dirty="0"/>
          </a:p>
        </p:txBody>
      </p:sp>
      <p:pic>
        <p:nvPicPr>
          <p:cNvPr id="4098" name="Picture 2" descr="Dental Brushing or Rinsing After Meals? - Our Insight powered by Ameritas">
            <a:extLst>
              <a:ext uri="{FF2B5EF4-FFF2-40B4-BE49-F238E27FC236}">
                <a16:creationId xmlns:a16="http://schemas.microsoft.com/office/drawing/2014/main" id="{FDCAB9B6-DB52-AB4A-ABA2-A202871D46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00" y="2454126"/>
            <a:ext cx="2540000" cy="170180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24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Sweets and candy are sumptuous, but they can lead to tooth decay. We can hardly avoid them because they are given to us on special occasions.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094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059582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Drinking more water can help you to avoid tooth decay. </a:t>
            </a:r>
            <a:endParaRPr lang="en-ID" dirty="0"/>
          </a:p>
        </p:txBody>
      </p:sp>
      <p:pic>
        <p:nvPicPr>
          <p:cNvPr id="5122" name="Picture 2" descr="Gentle Ways to Clean Your Mouth After Eating or Drinking">
            <a:extLst>
              <a:ext uri="{FF2B5EF4-FFF2-40B4-BE49-F238E27FC236}">
                <a16:creationId xmlns:a16="http://schemas.microsoft.com/office/drawing/2014/main" id="{DD98F2A1-3493-9C4A-9BD9-B3B8B5C22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747" y="2067694"/>
            <a:ext cx="2558306" cy="170694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41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5736" y="1563638"/>
            <a:ext cx="3096344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Choosing water above sweetened beverages can also help in this regard.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9176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Reduction In Chance Of A Hangover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11710"/>
            <a:ext cx="3567181" cy="2376264"/>
          </a:xfrm>
        </p:spPr>
        <p:txBody>
          <a:bodyPr>
            <a:normAutofit/>
          </a:bodyPr>
          <a:lstStyle/>
          <a:p>
            <a:r>
              <a:rPr lang="en-US" dirty="0"/>
              <a:t>The list of the side effects of excessive consumption of alcohol is endless.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5730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07654"/>
            <a:ext cx="4248472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 hangover is that undesirable physical condition following the heavy consumption of alcohol. It is often characterized by nausea and headache.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189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707654"/>
            <a:ext cx="3528392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People often experience this effect in the morning after heavy drinking the previous night.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397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635646"/>
            <a:ext cx="4248472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Don’t let the enjoyment of the moment make you damn the terrible consequences the following day.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608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419622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Weight Loss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139702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There is a lot of pressure for many people to lose weight today because of the prevalence of subtle or obvious body-shaming jabs at plus-size people.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1543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staves off obesity and its negative impacts. So, you can choose to lose weight for the right reasons.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8790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563638"/>
            <a:ext cx="3888432" cy="230425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 is no doubt that drinking water is an essential and beneficial habit. It helps to ensure that we don’t choke when we eat.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that is the case, there are many effective ways to go about it.</a:t>
            </a:r>
            <a:r>
              <a:rPr lang="en-ID" dirty="0"/>
              <a:t> </a:t>
            </a:r>
          </a:p>
        </p:txBody>
      </p:sp>
      <p:pic>
        <p:nvPicPr>
          <p:cNvPr id="6146" name="Picture 2" descr="Study: Diabetes Drug May Help Manage Weight">
            <a:extLst>
              <a:ext uri="{FF2B5EF4-FFF2-40B4-BE49-F238E27FC236}">
                <a16:creationId xmlns:a16="http://schemas.microsoft.com/office/drawing/2014/main" id="{E85D7360-E539-2A47-B9CE-3965AB214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159" y="2427734"/>
            <a:ext cx="2561481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54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707654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Drinking water before eating will make you consume less food because you will quickly have a sense of fullness.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16854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275606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Enhances Performance During Exercise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995686"/>
            <a:ext cx="4503285" cy="2376264"/>
          </a:xfrm>
        </p:spPr>
        <p:txBody>
          <a:bodyPr>
            <a:normAutofit/>
          </a:bodyPr>
          <a:lstStyle/>
          <a:p>
            <a:r>
              <a:rPr lang="en-US" dirty="0"/>
              <a:t>Sportspeople have a culture of taking water breaks. It is not a futile activity. They do this because it boosts their performance.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88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79662"/>
            <a:ext cx="446449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Indeed, more studies are needed to confirm this suggestion. Yet, there is evidence that this claim might not be far from the truth.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7911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707654"/>
            <a:ext cx="4896544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example, a review discovered that dehydration impedes performance, especially when an activity lasts longer than thirty minutes.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6163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744416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can turn this negative pattern around by consuming more fluid. </a:t>
            </a:r>
            <a:endParaRPr lang="en-ID" dirty="0"/>
          </a:p>
        </p:txBody>
      </p:sp>
      <p:pic>
        <p:nvPicPr>
          <p:cNvPr id="7170" name="Picture 2" descr="Supercool experiment reveals water is actually two liquids in one | New  Scientist">
            <a:extLst>
              <a:ext uri="{FF2B5EF4-FFF2-40B4-BE49-F238E27FC236}">
                <a16:creationId xmlns:a16="http://schemas.microsoft.com/office/drawing/2014/main" id="{D73D76FA-3858-8442-AF95-D8456752E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147" y="2427734"/>
            <a:ext cx="2561481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47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Prevention Of Kidney Damage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067694"/>
            <a:ext cx="3567181" cy="2376264"/>
          </a:xfrm>
        </p:spPr>
        <p:txBody>
          <a:bodyPr>
            <a:normAutofit/>
          </a:bodyPr>
          <a:lstStyle/>
          <a:p>
            <a:r>
              <a:rPr lang="en-US" dirty="0"/>
              <a:t>Water helps to make minerals more accessible to the body by dissolving them.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6428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Consequently, water is essential to the functioning and maintenance of the kidney.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0473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Approximately 1-2 quarts of this amount are removed in the form of urine from the body while the bloodstream recovers the rest.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891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491630"/>
            <a:ext cx="381642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People battling this health condition were diagnosed after they didn’t take the required amount of water per day.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2098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270620"/>
            <a:ext cx="4824536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Here are other advantages of drinking more water.</a:t>
            </a:r>
            <a:endParaRPr lang="en-ID" dirty="0"/>
          </a:p>
        </p:txBody>
      </p:sp>
      <p:pic>
        <p:nvPicPr>
          <p:cNvPr id="1026" name="Picture 2" descr="About the Drinking Water Toolkit - Drinking Water Toolkit">
            <a:extLst>
              <a:ext uri="{FF2B5EF4-FFF2-40B4-BE49-F238E27FC236}">
                <a16:creationId xmlns:a16="http://schemas.microsoft.com/office/drawing/2014/main" id="{279C70D8-EFA1-5446-B2F7-F398A18B3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687" y="2350740"/>
            <a:ext cx="2636425" cy="137313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7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American College of Physicians issued a guideline in 2014 that increasing fluid intake can reduce the risk of stone recurrence.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6672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Accessibility Of Minerals And Nutrients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067694"/>
            <a:ext cx="3927221" cy="2376264"/>
          </a:xfrm>
        </p:spPr>
        <p:txBody>
          <a:bodyPr>
            <a:normAutofit/>
          </a:bodyPr>
          <a:lstStyle/>
          <a:p>
            <a:r>
              <a:rPr lang="en-US" dirty="0"/>
              <a:t>Taking supplements and healthy meals are meant to help you boost the functioning of your body.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5530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563638"/>
            <a:ext cx="417646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that purpose will be defeated when these nutrients and minerals aren’t accessible to the organs and tissues that need them.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7301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779662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Water dissolves minerals in the body, thereby making them accessible to the body parts that need them.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2341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the more water you take, the more you are increasing the chances of circulating necessary nutrients and minerals all over the body.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4355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Supports The Airways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It makes decisions that it feels are best for it, and you need to understand this process to increase your chances of living healthily.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6154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131590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One of the ways it does this is by restricting the airways. </a:t>
            </a:r>
            <a:endParaRPr lang="en-ID" dirty="0"/>
          </a:p>
        </p:txBody>
      </p:sp>
      <p:pic>
        <p:nvPicPr>
          <p:cNvPr id="8194" name="Picture 2" descr="Why you shouldn't ignore shortness of breath | Ohio State Medical Center">
            <a:extLst>
              <a:ext uri="{FF2B5EF4-FFF2-40B4-BE49-F238E27FC236}">
                <a16:creationId xmlns:a16="http://schemas.microsoft.com/office/drawing/2014/main" id="{A5CC7DFD-C855-2644-A62D-C4DCE7DAE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99" y="2139702"/>
            <a:ext cx="2552601" cy="1436586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06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92367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Apparently, this move is dangerous because you will struggle to breathe well.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359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419622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Therefore, you should consume more water to prevent your body from making drastic decisions that can affect your airways.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1712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275606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Maintenance Of Blood Pressure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995686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The last thing you want is high or low blood pressure. Without normal blood pressure, blood will not flow around the circulatory system appropriately.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8368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Joint Lubrication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11710"/>
            <a:ext cx="3927221" cy="2376264"/>
          </a:xfrm>
        </p:spPr>
        <p:txBody>
          <a:bodyPr>
            <a:normAutofit/>
          </a:bodyPr>
          <a:lstStyle/>
          <a:p>
            <a:r>
              <a:rPr lang="en-US" dirty="0"/>
              <a:t>Cartilages are present in joints and discs of the spine. Interestingly, they contain 80% water.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077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779662"/>
            <a:ext cx="374441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body will also lack white blood cells and antibodies that protect it against invading germs.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7944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fresh blood that is delivered to the organs also helps to pick up toxic wastes and products of metabolism.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5858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563638"/>
            <a:ext cx="345638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Once this happens, it will increase your blood pressure, which can lead to cardiac arrest.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274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Regulation Of Body Temperature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067694"/>
            <a:ext cx="4143245" cy="2376264"/>
          </a:xfrm>
        </p:spPr>
        <p:txBody>
          <a:bodyPr>
            <a:normAutofit/>
          </a:bodyPr>
          <a:lstStyle/>
          <a:p>
            <a:r>
              <a:rPr lang="en-US" dirty="0"/>
              <a:t>When your body heats up, water stored in the skin’s middle layers comes to the surface of the skin as sweat.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0436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Scientists believe that the body will struggle to tolerate heat strain when there is too little water in the body.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256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131590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you need to help your body by drinking more water.</a:t>
            </a:r>
            <a:r>
              <a:rPr lang="en-ID" dirty="0"/>
              <a:t> </a:t>
            </a:r>
          </a:p>
        </p:txBody>
      </p:sp>
      <p:pic>
        <p:nvPicPr>
          <p:cNvPr id="9218" name="Picture 2" descr="Clean Water is Important - Aussie Aqua Purified &amp; Alkaline Drinking Water">
            <a:extLst>
              <a:ext uri="{FF2B5EF4-FFF2-40B4-BE49-F238E27FC236}">
                <a16:creationId xmlns:a16="http://schemas.microsoft.com/office/drawing/2014/main" id="{CD0C5345-924F-3443-87A6-7BAE6C357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871" y="2355726"/>
            <a:ext cx="2558058" cy="153483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7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851670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/>
              <a:t>When the body is unable to regulate its temperature, you may need to see the doctor soon.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896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131590"/>
            <a:ext cx="3960440" cy="108012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is one of the reasons people experience joint pain.</a:t>
            </a:r>
            <a:r>
              <a:rPr lang="en-ID" dirty="0"/>
              <a:t> </a:t>
            </a:r>
          </a:p>
        </p:txBody>
      </p:sp>
      <p:pic>
        <p:nvPicPr>
          <p:cNvPr id="2050" name="Picture 2" descr="Knee Pain: An overview of causes and treatment - Daily Press">
            <a:extLst>
              <a:ext uri="{FF2B5EF4-FFF2-40B4-BE49-F238E27FC236}">
                <a16:creationId xmlns:a16="http://schemas.microsoft.com/office/drawing/2014/main" id="{5C75D224-82E7-AA47-8DD8-03B42725E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159" y="2211710"/>
            <a:ext cx="2561481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0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Just like cars, our bodies need to be maintained to ensure that they keep functioning at optimum levels.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7874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419622"/>
            <a:ext cx="4536504" cy="259228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They lubricate the joint by hydrating the cartilages. Therefore, one of the ways you can ensure that you avoid joint pain is by drinking more water.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4201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Formation Of Saliva And Mucus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067694"/>
            <a:ext cx="4071237" cy="2376264"/>
          </a:xfrm>
        </p:spPr>
        <p:txBody>
          <a:bodyPr>
            <a:normAutofit/>
          </a:bodyPr>
          <a:lstStyle/>
          <a:p>
            <a:r>
              <a:rPr lang="en-US" dirty="0"/>
              <a:t>You need saliva to aid the digestion process. Besides, it is crucial to ensure that your nose, mouth, and eyes are moist.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9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you drink more water, you are also keeping your mouth clean. </a:t>
            </a:r>
            <a:endParaRPr lang="en-ID" dirty="0"/>
          </a:p>
        </p:txBody>
      </p:sp>
      <p:pic>
        <p:nvPicPr>
          <p:cNvPr id="3074" name="Picture 2" descr="Premium Photo | Blonde girl drinking water">
            <a:extLst>
              <a:ext uri="{FF2B5EF4-FFF2-40B4-BE49-F238E27FC236}">
                <a16:creationId xmlns:a16="http://schemas.microsoft.com/office/drawing/2014/main" id="{6204EC9F-A79C-4E4E-BE9D-6A431D895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267" y="2427734"/>
            <a:ext cx="2557265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1278</TotalTime>
  <Words>912</Words>
  <Application>Microsoft Macintosh PowerPoint</Application>
  <PresentationFormat>On-screen Show (16:9)</PresentationFormat>
  <Paragraphs>57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Joint Lubrication</vt:lpstr>
      <vt:lpstr>PowerPoint Presentation</vt:lpstr>
      <vt:lpstr>PowerPoint Presentation</vt:lpstr>
      <vt:lpstr>PowerPoint Presentation</vt:lpstr>
      <vt:lpstr>Formation Of Saliva And Mucus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Reduction In Chance Of A Hangover</vt:lpstr>
      <vt:lpstr>PowerPoint Presentation</vt:lpstr>
      <vt:lpstr>PowerPoint Presentation</vt:lpstr>
      <vt:lpstr>PowerPoint Presentation</vt:lpstr>
      <vt:lpstr>Weight Loss</vt:lpstr>
      <vt:lpstr>PowerPoint Presentation</vt:lpstr>
      <vt:lpstr>PowerPoint Presentation</vt:lpstr>
      <vt:lpstr>PowerPoint Presentation</vt:lpstr>
      <vt:lpstr>Enhances Performance During Exercise</vt:lpstr>
      <vt:lpstr>PowerPoint Presentation</vt:lpstr>
      <vt:lpstr>PowerPoint Presentation</vt:lpstr>
      <vt:lpstr>PowerPoint Presentation</vt:lpstr>
      <vt:lpstr>Prevention Of Kidney Damage</vt:lpstr>
      <vt:lpstr>PowerPoint Presentation</vt:lpstr>
      <vt:lpstr>PowerPoint Presentation</vt:lpstr>
      <vt:lpstr>PowerPoint Presentation</vt:lpstr>
      <vt:lpstr>PowerPoint Presentation</vt:lpstr>
      <vt:lpstr>Accessibility Of Minerals And Nutrients</vt:lpstr>
      <vt:lpstr>PowerPoint Presentation</vt:lpstr>
      <vt:lpstr>PowerPoint Presentation</vt:lpstr>
      <vt:lpstr>PowerPoint Presentation</vt:lpstr>
      <vt:lpstr>Supports The Airways</vt:lpstr>
      <vt:lpstr>PowerPoint Presentation</vt:lpstr>
      <vt:lpstr>PowerPoint Presentation</vt:lpstr>
      <vt:lpstr>PowerPoint Presentation</vt:lpstr>
      <vt:lpstr>Maintenance Of Blood Pressure</vt:lpstr>
      <vt:lpstr>PowerPoint Presentation</vt:lpstr>
      <vt:lpstr>PowerPoint Presentation</vt:lpstr>
      <vt:lpstr>PowerPoint Presentation</vt:lpstr>
      <vt:lpstr>Regulation Of Body Temperature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102</cp:revision>
  <dcterms:created xsi:type="dcterms:W3CDTF">2018-10-15T07:11:14Z</dcterms:created>
  <dcterms:modified xsi:type="dcterms:W3CDTF">2021-03-26T11:58:40Z</dcterms:modified>
</cp:coreProperties>
</file>