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notesMasterIdLst>
    <p:notesMasterId r:id="rId19"/>
  </p:notesMasterIdLst>
  <p:sldIdLst>
    <p:sldId id="257" r:id="rId2"/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306" r:id="rId16"/>
    <p:sldId id="307" r:id="rId17"/>
    <p:sldId id="308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25"/>
    <p:restoredTop sz="94650"/>
  </p:normalViewPr>
  <p:slideViewPr>
    <p:cSldViewPr>
      <p:cViewPr varScale="1">
        <p:scale>
          <a:sx n="118" d="100"/>
          <a:sy n="118" d="100"/>
        </p:scale>
        <p:origin x="208" y="1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2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8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650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89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139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21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50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96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15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58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6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5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6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1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8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9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4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6" t="3988" r="852" b="6677"/>
          <a:stretch/>
        </p:blipFill>
        <p:spPr>
          <a:xfrm>
            <a:off x="-141704" y="-105095"/>
            <a:ext cx="9285704" cy="525658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9C44ADE-5969-E345-9A29-D3F18514F321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85AB16-A654-B842-91B1-87A656B0390F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86809A-4301-AD41-933D-AE418453FFDA}"/>
              </a:ext>
            </a:extLst>
          </p:cNvPr>
          <p:cNvSpPr txBox="1"/>
          <p:nvPr/>
        </p:nvSpPr>
        <p:spPr>
          <a:xfrm>
            <a:off x="5486400" y="3215729"/>
            <a:ext cx="3276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Introduction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707654"/>
            <a:ext cx="4392488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Nonetheless, we can choose to age gradually or look older than our real age due to poor health management.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67725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707654"/>
            <a:ext cx="4392488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Healthy habits ensure that you will be able to stay more away from the doctor and have the strength to carry out your daily activities.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5399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1347614"/>
            <a:ext cx="3960440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It is high time you prioritized your health.</a:t>
            </a:r>
            <a:endParaRPr lang="en-ID" dirty="0"/>
          </a:p>
        </p:txBody>
      </p:sp>
      <p:pic>
        <p:nvPicPr>
          <p:cNvPr id="4098" name="Picture 2" descr="Blockchain in Healthcare: 15 Examples Reviving the Industry | Built In">
            <a:extLst>
              <a:ext uri="{FF2B5EF4-FFF2-40B4-BE49-F238E27FC236}">
                <a16:creationId xmlns:a16="http://schemas.microsoft.com/office/drawing/2014/main" id="{DE4D98BA-ED7E-4B41-87DB-7095374F5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998" y="2571750"/>
            <a:ext cx="2651787" cy="1392188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304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707654"/>
            <a:ext cx="4392488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you are sick, it is going to be difficult for you to achieve and live your dreams.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311456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302370"/>
            <a:ext cx="4392488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Your loved ones need you to be healthy.</a:t>
            </a:r>
            <a:endParaRPr lang="en-ID" dirty="0"/>
          </a:p>
        </p:txBody>
      </p:sp>
      <p:pic>
        <p:nvPicPr>
          <p:cNvPr id="5122" name="Picture 2" descr="9 Ways to Be a Healthier Couple | ACTIVE">
            <a:extLst>
              <a:ext uri="{FF2B5EF4-FFF2-40B4-BE49-F238E27FC236}">
                <a16:creationId xmlns:a16="http://schemas.microsoft.com/office/drawing/2014/main" id="{440B4741-62C2-BF4B-B24D-2BB058F08B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771" y="2310482"/>
            <a:ext cx="2554226" cy="1629420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101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707654"/>
            <a:ext cx="4392488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your physical health is affected, it will affect every other aspect of your life including your mental and social health.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6643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1720" y="1779662"/>
            <a:ext cx="3096344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Life becomes colorless and meaningless when you are not healthy.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1964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203598"/>
            <a:ext cx="4392488" cy="93610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What is the way out? Leverage the tips in this video course. </a:t>
            </a:r>
            <a:endParaRPr lang="en-ID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E2898F-1640-4848-ACAF-F45130F02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023" y="2355726"/>
            <a:ext cx="2467722" cy="1856110"/>
          </a:xfrm>
          <a:prstGeom prst="rect">
            <a:avLst/>
          </a:prstGeom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890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624" y="1563638"/>
            <a:ext cx="4824536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Due to the damaging impacts of negative behaviors, countless articles and books have been written on how to identify them, their triggers, and how to overcome them.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8195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347614"/>
            <a:ext cx="4392488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There is no doubt that these efforts are commendable, and many people have been able to improve the quality of their lives by leveraging the tips in these materials.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84479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707654"/>
            <a:ext cx="4392488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However, the fact that many writers and readers fail to see is that bad behavior is essentially the absence of healthy ones.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4117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688" y="1635646"/>
            <a:ext cx="3672408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Therefore, if good habits can be promoted, they will automatically eliminate and replace destructive ones.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5260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915566"/>
            <a:ext cx="4392488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This conviction is the reason behind this project.</a:t>
            </a:r>
            <a:endParaRPr lang="en-ID" dirty="0"/>
          </a:p>
        </p:txBody>
      </p:sp>
      <p:pic>
        <p:nvPicPr>
          <p:cNvPr id="1026" name="Picture 2" descr="Standing Up for Your Convictions Without Changing Your Profile Pic – Duane  S. Montague">
            <a:extLst>
              <a:ext uri="{FF2B5EF4-FFF2-40B4-BE49-F238E27FC236}">
                <a16:creationId xmlns:a16="http://schemas.microsoft.com/office/drawing/2014/main" id="{A4420202-F359-9146-B23A-67338E83C0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432" y="1923678"/>
            <a:ext cx="2564904" cy="1923678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724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059582"/>
            <a:ext cx="4392488" cy="93610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Health is the most important thing in this world.</a:t>
            </a:r>
            <a:endParaRPr lang="en-ID" dirty="0"/>
          </a:p>
        </p:txBody>
      </p:sp>
      <p:pic>
        <p:nvPicPr>
          <p:cNvPr id="2050" name="Picture 2" descr="Critical Illness Health Insurance Policy: Why is it Crucial? – All About  Insurance &amp; Plan">
            <a:extLst>
              <a:ext uri="{FF2B5EF4-FFF2-40B4-BE49-F238E27FC236}">
                <a16:creationId xmlns:a16="http://schemas.microsoft.com/office/drawing/2014/main" id="{9A0FD3DC-FC21-524C-BD90-305635ABC5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137" y="2211710"/>
            <a:ext cx="2535510" cy="1670745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33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320789"/>
            <a:ext cx="4392488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Sadly, many people don’t realize it until they lose it.</a:t>
            </a:r>
            <a:endParaRPr lang="en-ID" dirty="0"/>
          </a:p>
        </p:txBody>
      </p:sp>
      <p:pic>
        <p:nvPicPr>
          <p:cNvPr id="3074" name="Picture 2" descr="Your health is at risk because of the cold wave; here's what to do about it  - Lifestyle News">
            <a:extLst>
              <a:ext uri="{FF2B5EF4-FFF2-40B4-BE49-F238E27FC236}">
                <a16:creationId xmlns:a16="http://schemas.microsoft.com/office/drawing/2014/main" id="{383383FB-2E8C-1940-A5C0-9102E0320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728" y="2354932"/>
            <a:ext cx="2568312" cy="1440954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273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707654"/>
            <a:ext cx="3960440" cy="172819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reality is that our health will deteriorate as we grow older and move towards the end of our lives.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0674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1199</TotalTime>
  <Words>291</Words>
  <Application>Microsoft Macintosh PowerPoint</Application>
  <PresentationFormat>On-screen Show (16:9)</PresentationFormat>
  <Paragraphs>18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Wahyu Susanto</cp:lastModifiedBy>
  <cp:revision>89</cp:revision>
  <dcterms:created xsi:type="dcterms:W3CDTF">2018-10-15T07:11:14Z</dcterms:created>
  <dcterms:modified xsi:type="dcterms:W3CDTF">2021-03-26T05:20:40Z</dcterms:modified>
</cp:coreProperties>
</file>