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42"/>
  </p:notesMasterIdLst>
  <p:sldIdLst>
    <p:sldId id="257" r:id="rId2"/>
    <p:sldId id="293" r:id="rId3"/>
    <p:sldId id="314" r:id="rId4"/>
    <p:sldId id="315" r:id="rId5"/>
    <p:sldId id="308" r:id="rId6"/>
    <p:sldId id="309" r:id="rId7"/>
    <p:sldId id="316" r:id="rId8"/>
    <p:sldId id="310" r:id="rId9"/>
    <p:sldId id="311" r:id="rId10"/>
    <p:sldId id="312" r:id="rId11"/>
    <p:sldId id="313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4" r:id="rId26"/>
    <p:sldId id="330" r:id="rId27"/>
    <p:sldId id="331" r:id="rId28"/>
    <p:sldId id="335" r:id="rId29"/>
    <p:sldId id="332" r:id="rId30"/>
    <p:sldId id="333" r:id="rId31"/>
    <p:sldId id="336" r:id="rId32"/>
    <p:sldId id="337" r:id="rId33"/>
    <p:sldId id="338" r:id="rId34"/>
    <p:sldId id="339" r:id="rId35"/>
    <p:sldId id="340" r:id="rId36"/>
    <p:sldId id="343" r:id="rId37"/>
    <p:sldId id="341" r:id="rId38"/>
    <p:sldId id="342" r:id="rId39"/>
    <p:sldId id="344" r:id="rId40"/>
    <p:sldId id="345" r:id="rId4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125"/>
    <p:restoredTop sz="94650"/>
  </p:normalViewPr>
  <p:slideViewPr>
    <p:cSldViewPr>
      <p:cViewPr varScale="1">
        <p:scale>
          <a:sx n="118" d="100"/>
          <a:sy n="118" d="100"/>
        </p:scale>
        <p:origin x="208" y="1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2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8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650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9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139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21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50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96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15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5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6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5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6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1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8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9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4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6" t="3988" r="852" b="6677"/>
          <a:stretch/>
        </p:blipFill>
        <p:spPr>
          <a:xfrm>
            <a:off x="-141704" y="-105095"/>
            <a:ext cx="9285704" cy="52565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C44ADE-5969-E345-9A29-D3F18514F321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5AB16-A654-B842-91B1-87A656B0390F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86809A-4301-AD41-933D-AE418453FFDA}"/>
              </a:ext>
            </a:extLst>
          </p:cNvPr>
          <p:cNvSpPr txBox="1"/>
          <p:nvPr/>
        </p:nvSpPr>
        <p:spPr>
          <a:xfrm>
            <a:off x="5486400" y="2877175"/>
            <a:ext cx="3276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atin typeface="Calibri" panose="020F0502020204030204" pitchFamily="34" charset="0"/>
                <a:cs typeface="Calibri" panose="020F0502020204030204" pitchFamily="34" charset="0"/>
              </a:rPr>
              <a:t>Healthy Diet Hacks</a:t>
            </a:r>
            <a:endParaRPr lang="en-ID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131590"/>
            <a:ext cx="6447501" cy="962422"/>
          </a:xfrm>
        </p:spPr>
        <p:txBody>
          <a:bodyPr>
            <a:normAutofit/>
          </a:bodyPr>
          <a:lstStyle/>
          <a:p>
            <a:r>
              <a:rPr lang="en-US" dirty="0"/>
              <a:t>Limit Your Consumption Of Sodas</a:t>
            </a:r>
            <a:br>
              <a:rPr lang="en-US" dirty="0"/>
            </a:br>
            <a:r>
              <a:rPr lang="en-US" dirty="0"/>
              <a:t>and Milkshakes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Sodas and milkshakes are renowned for making people gain excess weight. So, it’s in your best interest to reduce the way you consume them.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5730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For example, drinks that are advertised for their ability to boost athletic performance can make you put on more weight.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5189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Coffer beverages, sports drinks, and flavored waters are also not safe because they contain excess sugar and artificial colorings.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3662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563638"/>
            <a:ext cx="4248472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Strangely, even juice, which is often promoted as a beneficial beverage, can make you gain weight if you don’t control the way you take it.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17281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Have Protein-Rich Breakfasts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3351157" cy="2376264"/>
          </a:xfrm>
        </p:spPr>
        <p:txBody>
          <a:bodyPr>
            <a:normAutofit/>
          </a:bodyPr>
          <a:lstStyle/>
          <a:p>
            <a:r>
              <a:rPr lang="en-US" dirty="0"/>
              <a:t>Many people have been misled regarding the role of eggs in the body.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9838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1707654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Protein-rich foods like eggs can make a lot of difference if you include them in your breakfast.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73081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491630"/>
            <a:ext cx="4248472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All you need to do is to swap your daily bowl of cereal for a protein-loaded scramble made with eggs and sautéed vegetables.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320188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419622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Consume High-Fiber Foods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139702"/>
            <a:ext cx="3639189" cy="2376264"/>
          </a:xfrm>
        </p:spPr>
        <p:txBody>
          <a:bodyPr>
            <a:normAutofit/>
          </a:bodyPr>
          <a:lstStyle/>
          <a:p>
            <a:r>
              <a:rPr lang="en-US" dirty="0"/>
              <a:t>Healthy foods such as fruits, vegetables, beans, and whole grains contain fibers.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768434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915566"/>
            <a:ext cx="3960440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good news is that adding more fibers to your meal isn’t a challenging task.</a:t>
            </a:r>
            <a:endParaRPr lang="en-ID" dirty="0"/>
          </a:p>
        </p:txBody>
      </p:sp>
      <p:pic>
        <p:nvPicPr>
          <p:cNvPr id="1026" name="Picture 2" descr="High-Fiber Foods Promote Weight Loss And Improves Overall Health">
            <a:extLst>
              <a:ext uri="{FF2B5EF4-FFF2-40B4-BE49-F238E27FC236}">
                <a16:creationId xmlns:a16="http://schemas.microsoft.com/office/drawing/2014/main" id="{26C426C7-D8ED-8547-B596-D4CD267C0F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143" y="2424269"/>
            <a:ext cx="2705497" cy="1803665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5941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It’s as simple as adding beans to your salad, snacking fiber-rich nuts, or eating oats for breakfast.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1529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707654"/>
            <a:ext cx="4824536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Everyone wishes to live healthily, but only a few people live in good health. This shows that living healthily is more than wishful thinking.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195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131590"/>
            <a:ext cx="6447501" cy="602382"/>
          </a:xfrm>
        </p:spPr>
        <p:txBody>
          <a:bodyPr>
            <a:normAutofit/>
          </a:bodyPr>
          <a:lstStyle/>
          <a:p>
            <a:r>
              <a:rPr lang="en-US" dirty="0"/>
              <a:t>Eat More Fruits And Vegetables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1779662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The nutrients and fibers your body craves are present in vegetables. Besides, investigators have confirmed that consuming vegetables can help you stay healthy and lose weight.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51028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563638"/>
            <a:ext cx="4248472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Moreover, scientists have discovered that filling up veggies all day long can help you to maintain a healthy weight.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2432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563638"/>
            <a:ext cx="4248472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Therefore, it’s in your best interest to be more deliberate regarding including vegetables and fruits into your meals daily.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4047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347614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Avoid Excess Sugar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067694"/>
            <a:ext cx="3999229" cy="2376264"/>
          </a:xfrm>
        </p:spPr>
        <p:txBody>
          <a:bodyPr>
            <a:normAutofit/>
          </a:bodyPr>
          <a:lstStyle/>
          <a:p>
            <a:r>
              <a:rPr lang="en-US" dirty="0"/>
              <a:t>Sugar, especially the one for sweet drinks, is one of the major reasons for excess weight gain.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09590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Besides, foods like soda, candy, and baked goods contain a lot of added sugars and very low in nutrients needed by the body.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23282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Note that some organic foods can be incredibly high in sugar. Therefore, endeavor to read nutrition labels before consuming any food.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5872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Consume More Healthy Fats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3855213" cy="2376264"/>
          </a:xfrm>
        </p:spPr>
        <p:txBody>
          <a:bodyPr>
            <a:normAutofit/>
          </a:bodyPr>
          <a:lstStyle/>
          <a:p>
            <a:r>
              <a:rPr lang="en-US" dirty="0"/>
              <a:t>It is common to make fat the first thing you want to reduce when trying to lose weight.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9399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491630"/>
            <a:ext cx="4104456" cy="230425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 fact, several studies have proven that a high-fat diet that has food such as avocados, olive oil, and nuts can help to optimize weight loss.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28566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987574"/>
            <a:ext cx="4752528" cy="136815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So, consuming healthy fats can help you to stay on track while maintaining your weight and health. </a:t>
            </a:r>
            <a:endParaRPr lang="en-ID" dirty="0"/>
          </a:p>
        </p:txBody>
      </p:sp>
      <p:pic>
        <p:nvPicPr>
          <p:cNvPr id="2050" name="Picture 2" descr="Why People Diet, Lose Weight and Gain It All Back – Health Essentials from  Cleveland Clinic">
            <a:extLst>
              <a:ext uri="{FF2B5EF4-FFF2-40B4-BE49-F238E27FC236}">
                <a16:creationId xmlns:a16="http://schemas.microsoft.com/office/drawing/2014/main" id="{0DBB1209-E43A-144B-BDAF-4EB0838201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569" y="2484449"/>
            <a:ext cx="2538685" cy="1671477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8447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275606"/>
            <a:ext cx="6447501" cy="602382"/>
          </a:xfrm>
        </p:spPr>
        <p:txBody>
          <a:bodyPr>
            <a:normAutofit/>
          </a:bodyPr>
          <a:lstStyle/>
          <a:p>
            <a:r>
              <a:rPr lang="en-US" dirty="0"/>
              <a:t>Eat More Home-Made Foods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1923678"/>
            <a:ext cx="4287261" cy="2376264"/>
          </a:xfrm>
        </p:spPr>
        <p:txBody>
          <a:bodyPr>
            <a:normAutofit/>
          </a:bodyPr>
          <a:lstStyle/>
          <a:p>
            <a:r>
              <a:rPr lang="en-US" dirty="0"/>
              <a:t>If you know how to cook, you have a skill that can help you eat healthily and avoid gaining excess weight.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99462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779662"/>
            <a:ext cx="3384376" cy="172819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One of the most crucial ways to enjoy good health is by eating healthy diets.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14739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699542"/>
            <a:ext cx="3960440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There’s no doubt that you will have a great time when you eat at a nice restaurant.</a:t>
            </a:r>
            <a:endParaRPr lang="en-ID" dirty="0"/>
          </a:p>
        </p:txBody>
      </p:sp>
      <p:pic>
        <p:nvPicPr>
          <p:cNvPr id="3074" name="Picture 2" descr="Rockpool Restaurant | Restaurant in Cork | Kinsale Hotel &amp; Spa">
            <a:extLst>
              <a:ext uri="{FF2B5EF4-FFF2-40B4-BE49-F238E27FC236}">
                <a16:creationId xmlns:a16="http://schemas.microsoft.com/office/drawing/2014/main" id="{791CF6BB-8C96-A047-83CE-CBAAC000C9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448" y="2125588"/>
            <a:ext cx="2564904" cy="1923678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5358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1720" y="1635646"/>
            <a:ext cx="3240360" cy="18002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However, restaurants are set up to scintillate your taste bud rather than keep you healthy.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9874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419622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You’ll have control over the choice of ingredients, allowing you to choose healthy ones that will enable you to prioritize your health.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2487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3728" y="1563638"/>
            <a:ext cx="3168352" cy="194421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Besides, it helps you to save more money, especially if you are on a relatively low budget.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532254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491630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Walk More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067694"/>
            <a:ext cx="3567181" cy="2376264"/>
          </a:xfrm>
        </p:spPr>
        <p:txBody>
          <a:bodyPr>
            <a:normAutofit/>
          </a:bodyPr>
          <a:lstStyle/>
          <a:p>
            <a:r>
              <a:rPr lang="en-US" dirty="0"/>
              <a:t>Your automobile is meant to be a blessing that will cut down your stress level.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76446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1563638"/>
            <a:ext cx="360040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don’t have to drive everywhere. Walk when the distance isn’t too far to exercise your muscles.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4265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35696" y="1419622"/>
            <a:ext cx="3744416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According to scientists, thirty minutes of walking per day can help you lose weight tremendously in the long run.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9689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275606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Focus On Your Food When Eating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1923678"/>
            <a:ext cx="3999229" cy="2376264"/>
          </a:xfrm>
        </p:spPr>
        <p:txBody>
          <a:bodyPr>
            <a:normAutofit/>
          </a:bodyPr>
          <a:lstStyle/>
          <a:p>
            <a:r>
              <a:rPr lang="en-US" dirty="0"/>
              <a:t>When consuming food without thinking about what you’re doing, you will not get the best out of the experience.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3801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419622"/>
            <a:ext cx="4320480" cy="230425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Another issue that comes with being distracted when you’re eating is that you might consume more calories than required, leading to weight gain.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5195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36815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Eat at the dining table so that you can have control over the quantity you’re consuming.</a:t>
            </a:r>
            <a:endParaRPr lang="en-ID" dirty="0"/>
          </a:p>
        </p:txBody>
      </p:sp>
      <p:pic>
        <p:nvPicPr>
          <p:cNvPr id="4098" name="Picture 2" descr="Food On Table Pictures | Download Free Images on Unsplash">
            <a:extLst>
              <a:ext uri="{FF2B5EF4-FFF2-40B4-BE49-F238E27FC236}">
                <a16:creationId xmlns:a16="http://schemas.microsoft.com/office/drawing/2014/main" id="{1DEBC867-1B75-4A48-9B99-90C65CAD1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6934" y="2388468"/>
            <a:ext cx="2589932" cy="1624033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0484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528392" cy="187220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This section will highlight and explore some healthy diet hacks that can help you in this regard.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996400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563638"/>
            <a:ext cx="4536504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Scrolling through emails on your smartphone while eating is also a habit you should discard to ensure that you concentrate on your meal.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84306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Reduce Carb Intake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11710"/>
            <a:ext cx="4071237" cy="2376264"/>
          </a:xfrm>
        </p:spPr>
        <p:txBody>
          <a:bodyPr>
            <a:normAutofit/>
          </a:bodyPr>
          <a:lstStyle/>
          <a:p>
            <a:r>
              <a:rPr lang="en-US" dirty="0"/>
              <a:t>Sugars and grains from which fiber and other nutrients have been removed are called refined carbs.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0777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1779662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These foods are digested quickly and are low in fiber. Therefore, they only keep you full for a short period.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0102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5656" y="1491630"/>
            <a:ext cx="4176464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Instead of them, choose sources of complex carbohydrates such as oats, veggies like carrots, or ancient grains like barley and quinoa.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123806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347614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Shop With A List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1995686"/>
            <a:ext cx="4503285" cy="2376264"/>
          </a:xfrm>
        </p:spPr>
        <p:txBody>
          <a:bodyPr>
            <a:normAutofit/>
          </a:bodyPr>
          <a:lstStyle/>
          <a:p>
            <a:r>
              <a:rPr lang="en-US" dirty="0"/>
              <a:t>Many people are fond of buying unhealthy foods impulsively. You can reduce the chance of doing this by shopping with a list.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9932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707654"/>
            <a:ext cx="4104456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So, it’s very likely that you will stick with the healthy items on your list instead of sporadic and unplanned spending.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281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1247</TotalTime>
  <Words>885</Words>
  <Application>Microsoft Macintosh PowerPoint</Application>
  <PresentationFormat>On-screen Show (16:9)</PresentationFormat>
  <Paragraphs>52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Reduce Carb Intake</vt:lpstr>
      <vt:lpstr>PowerPoint Presentation</vt:lpstr>
      <vt:lpstr>PowerPoint Presentation</vt:lpstr>
      <vt:lpstr>Shop With A List</vt:lpstr>
      <vt:lpstr>PowerPoint Presentation</vt:lpstr>
      <vt:lpstr>Limit Your Consumption Of Sodas and Milkshakes</vt:lpstr>
      <vt:lpstr>PowerPoint Presentation</vt:lpstr>
      <vt:lpstr>PowerPoint Presentation</vt:lpstr>
      <vt:lpstr>PowerPoint Presentation</vt:lpstr>
      <vt:lpstr>Have Protein-Rich Breakfasts</vt:lpstr>
      <vt:lpstr>PowerPoint Presentation</vt:lpstr>
      <vt:lpstr>PowerPoint Presentation</vt:lpstr>
      <vt:lpstr>Consume High-Fiber Foods</vt:lpstr>
      <vt:lpstr>PowerPoint Presentation</vt:lpstr>
      <vt:lpstr>PowerPoint Presentation</vt:lpstr>
      <vt:lpstr>Eat More Fruits And Vegetables</vt:lpstr>
      <vt:lpstr>PowerPoint Presentation</vt:lpstr>
      <vt:lpstr>PowerPoint Presentation</vt:lpstr>
      <vt:lpstr>Avoid Excess Sugar</vt:lpstr>
      <vt:lpstr>PowerPoint Presentation</vt:lpstr>
      <vt:lpstr>PowerPoint Presentation</vt:lpstr>
      <vt:lpstr>Consume More Healthy Fats</vt:lpstr>
      <vt:lpstr>PowerPoint Presentation</vt:lpstr>
      <vt:lpstr>PowerPoint Presentation</vt:lpstr>
      <vt:lpstr>Eat More Home-Made Foods</vt:lpstr>
      <vt:lpstr>PowerPoint Presentation</vt:lpstr>
      <vt:lpstr>PowerPoint Presentation</vt:lpstr>
      <vt:lpstr>PowerPoint Presentation</vt:lpstr>
      <vt:lpstr>PowerPoint Presentation</vt:lpstr>
      <vt:lpstr>Walk More</vt:lpstr>
      <vt:lpstr>PowerPoint Presentation</vt:lpstr>
      <vt:lpstr>PowerPoint Presentation</vt:lpstr>
      <vt:lpstr>Focus On Your Food When Eating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Wahyu Susanto</cp:lastModifiedBy>
  <cp:revision>105</cp:revision>
  <dcterms:created xsi:type="dcterms:W3CDTF">2018-10-15T07:11:14Z</dcterms:created>
  <dcterms:modified xsi:type="dcterms:W3CDTF">2021-03-26T10:54:49Z</dcterms:modified>
</cp:coreProperties>
</file>