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43"/>
  </p:notesMasterIdLst>
  <p:sldIdLst>
    <p:sldId id="257" r:id="rId2"/>
    <p:sldId id="293" r:id="rId3"/>
    <p:sldId id="314" r:id="rId4"/>
    <p:sldId id="308" r:id="rId5"/>
    <p:sldId id="309" r:id="rId6"/>
    <p:sldId id="315" r:id="rId7"/>
    <p:sldId id="316" r:id="rId8"/>
    <p:sldId id="317" r:id="rId9"/>
    <p:sldId id="318" r:id="rId10"/>
    <p:sldId id="319" r:id="rId11"/>
    <p:sldId id="310" r:id="rId12"/>
    <p:sldId id="320" r:id="rId13"/>
    <p:sldId id="311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12" r:id="rId28"/>
    <p:sldId id="334" r:id="rId29"/>
    <p:sldId id="337" r:id="rId30"/>
    <p:sldId id="338" r:id="rId31"/>
    <p:sldId id="339" r:id="rId32"/>
    <p:sldId id="340" r:id="rId33"/>
    <p:sldId id="341" r:id="rId34"/>
    <p:sldId id="342" r:id="rId35"/>
    <p:sldId id="343" r:id="rId36"/>
    <p:sldId id="344" r:id="rId37"/>
    <p:sldId id="345" r:id="rId38"/>
    <p:sldId id="346" r:id="rId39"/>
    <p:sldId id="347" r:id="rId40"/>
    <p:sldId id="348" r:id="rId41"/>
    <p:sldId id="349" r:id="rId4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5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2538621"/>
            <a:ext cx="3276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Quality Of Life/Work-Life Balance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approach enables them to get the best out of their employees. </a:t>
            </a:r>
            <a:endParaRPr lang="en-ID" dirty="0"/>
          </a:p>
        </p:txBody>
      </p:sp>
      <p:pic>
        <p:nvPicPr>
          <p:cNvPr id="1026" name="Picture 2" descr="Aplikasi Bisnis Ini Dapat Optimalkan Work from Home Kamu | merdeka.com">
            <a:extLst>
              <a:ext uri="{FF2B5EF4-FFF2-40B4-BE49-F238E27FC236}">
                <a16:creationId xmlns:a16="http://schemas.microsoft.com/office/drawing/2014/main" id="{E0EFC40A-BADB-9D40-855A-509E29090E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48" y="2581923"/>
            <a:ext cx="2564904" cy="128245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292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20359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Benefits Of Work-Life Balance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192367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Many people only get to do the things they like to do after their retirement. However, some people are getting the best out of life while working because they have a work-life balance.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99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203598"/>
            <a:ext cx="3888432" cy="648072"/>
          </a:xfrm>
        </p:spPr>
        <p:txBody>
          <a:bodyPr>
            <a:normAutofit/>
          </a:bodyPr>
          <a:lstStyle/>
          <a:p>
            <a:r>
              <a:rPr lang="en-US" b="1" dirty="0"/>
              <a:t>Less Stress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1822451"/>
            <a:ext cx="453650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According to a Stanford professor, Jeffrey Pfeffer, workplace stress is killing Americans. In fact, it is rated as the 5</a:t>
            </a:r>
            <a:r>
              <a:rPr lang="en-US" baseline="30000" dirty="0"/>
              <a:t>th</a:t>
            </a:r>
            <a:r>
              <a:rPr lang="en-US" dirty="0"/>
              <a:t> biggest cause of death in the US.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7945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 damages productivity and morale. However, it has been discovered to also have a drastic impact on wellbeing.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281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008112"/>
            <a:ext cx="3960440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Work-life balance helps to reduce stress and increase productivity. </a:t>
            </a:r>
            <a:endParaRPr lang="en-ID" dirty="0"/>
          </a:p>
        </p:txBody>
      </p:sp>
      <p:pic>
        <p:nvPicPr>
          <p:cNvPr id="2050" name="Picture 2" descr="Miliki Rutinitas Work From Home Selama Karantina">
            <a:extLst>
              <a:ext uri="{FF2B5EF4-FFF2-40B4-BE49-F238E27FC236}">
                <a16:creationId xmlns:a16="http://schemas.microsoft.com/office/drawing/2014/main" id="{0284DC9C-5ECF-AE4C-B4AD-6BB07DB10A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159" y="2448272"/>
            <a:ext cx="2561481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995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203598"/>
            <a:ext cx="3888432" cy="648072"/>
          </a:xfrm>
        </p:spPr>
        <p:txBody>
          <a:bodyPr>
            <a:normAutofit/>
          </a:bodyPr>
          <a:lstStyle/>
          <a:p>
            <a:r>
              <a:rPr lang="en-US" b="1" dirty="0"/>
              <a:t>Clear Boundaries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1822451"/>
            <a:ext cx="453650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One of the reasons people struggle to have a balance between their career and personal life is due to the lack of clear boundaries between the two.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735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other words, many people are guilty of straining their personal relationships by bringing in the pressure they are facing in their office.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4015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Work-life balance helps to create boundaries that will help you to have the best of the two worlds.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8940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203598"/>
            <a:ext cx="3888432" cy="648072"/>
          </a:xfrm>
        </p:spPr>
        <p:txBody>
          <a:bodyPr>
            <a:normAutofit/>
          </a:bodyPr>
          <a:lstStyle/>
          <a:p>
            <a:r>
              <a:rPr lang="en-US" b="1" dirty="0"/>
              <a:t>Improved Mental Health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1822451"/>
            <a:ext cx="453650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When you feel that you have no choice but to work yourself out until you are mentally exhausted daily, it will eventually affect your mental health.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4560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Without work-life balance, you are susceptible to negative emotions. </a:t>
            </a:r>
            <a:endParaRPr lang="en-ID" dirty="0"/>
          </a:p>
        </p:txBody>
      </p:sp>
      <p:pic>
        <p:nvPicPr>
          <p:cNvPr id="3074" name="Picture 2" descr="Work From Home dan Peralatan Wajib Pendukungnya - PCplus Live">
            <a:extLst>
              <a:ext uri="{FF2B5EF4-FFF2-40B4-BE49-F238E27FC236}">
                <a16:creationId xmlns:a16="http://schemas.microsoft.com/office/drawing/2014/main" id="{D10331AC-58D1-9D41-B628-16338B7487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493" y="2414255"/>
            <a:ext cx="2566814" cy="1741671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059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419622"/>
            <a:ext cx="4104456" cy="237626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 didn’t only kill people and cause immeasurable pain to families that lost their loved ones; it also crumbled the economies of many nations.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203598"/>
            <a:ext cx="3888432" cy="648072"/>
          </a:xfrm>
        </p:spPr>
        <p:txBody>
          <a:bodyPr>
            <a:normAutofit/>
          </a:bodyPr>
          <a:lstStyle/>
          <a:p>
            <a:r>
              <a:rPr lang="en-US" b="1" dirty="0"/>
              <a:t>Enhance Physical Health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1851671"/>
            <a:ext cx="3960440" cy="20590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Work-life balance doesn’t only improve your mental health; it also enhances your physical health.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40839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563638"/>
            <a:ext cx="424847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will be able to cook your meal, thereby eating healthily. The product of these beneficial habits is sound physical health.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7745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592858"/>
            <a:ext cx="3888432" cy="648072"/>
          </a:xfrm>
        </p:spPr>
        <p:txBody>
          <a:bodyPr>
            <a:normAutofit/>
          </a:bodyPr>
          <a:lstStyle/>
          <a:p>
            <a:r>
              <a:rPr lang="en-US" b="1" dirty="0"/>
              <a:t>Boost Mindfulness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2240929"/>
            <a:ext cx="3384376" cy="2059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Working too much will strain your personal relationships.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593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will hardly have time to see your kids represent their schools or do any other thing that matters to them.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3309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419622"/>
            <a:ext cx="4320480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absence of a work-life balance is one of the reasons some marriages that started well broke down and eventually deteriorated into divorces.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15873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spouse wants your attention, and he or she may not be able to cope when he or she is not getting it.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04171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will be able to sit with your loved ones and enjoy their company without interference.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3342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How To Slow Down In The Modern World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It’s not good enough to understand the benefits of work-life balance; you should know how to incorporate it.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730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604714"/>
            <a:ext cx="3960440" cy="627534"/>
          </a:xfrm>
        </p:spPr>
        <p:txBody>
          <a:bodyPr>
            <a:normAutofit/>
          </a:bodyPr>
          <a:lstStyle/>
          <a:p>
            <a:r>
              <a:rPr lang="en-US" b="1" dirty="0"/>
              <a:t>Discard Perfectionism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73C043-893B-3E48-95D2-9D48445BDA15}"/>
              </a:ext>
            </a:extLst>
          </p:cNvPr>
          <p:cNvSpPr txBox="1">
            <a:spLocks/>
          </p:cNvSpPr>
          <p:nvPr/>
        </p:nvSpPr>
        <p:spPr>
          <a:xfrm>
            <a:off x="827584" y="2232248"/>
            <a:ext cx="4464496" cy="1779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tendency for perfectionism is usually developed at a young age for many overachievers.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6000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15212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Sadly, many carry this mindset into adulthood.</a:t>
            </a:r>
            <a:endParaRPr lang="en-ID" dirty="0"/>
          </a:p>
        </p:txBody>
      </p:sp>
      <p:pic>
        <p:nvPicPr>
          <p:cNvPr id="4098" name="Picture 2" descr="5 Ways Your Perfectionism is Killing Your Business">
            <a:extLst>
              <a:ext uri="{FF2B5EF4-FFF2-40B4-BE49-F238E27FC236}">
                <a16:creationId xmlns:a16="http://schemas.microsoft.com/office/drawing/2014/main" id="{74CECCAB-CC1C-664B-B886-37089D01A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904" y="2070703"/>
            <a:ext cx="2521992" cy="147628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066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563638"/>
            <a:ext cx="3600400" cy="201622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However, it taught many people vital lessons. One of those lessons will be discussed in full detail in this section.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1895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419622"/>
            <a:ext cx="4392488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They have been A-grade students, and now, they want to be A-grade workers. This desperation will not let you have a balanced career and personal life.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1926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224136"/>
            <a:ext cx="5400600" cy="627534"/>
          </a:xfrm>
        </p:spPr>
        <p:txBody>
          <a:bodyPr>
            <a:normAutofit/>
          </a:bodyPr>
          <a:lstStyle/>
          <a:p>
            <a:r>
              <a:rPr lang="en-US" b="1" dirty="0"/>
              <a:t>Reduce The Use Of Your Digital Devices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73C043-893B-3E48-95D2-9D48445BDA15}"/>
              </a:ext>
            </a:extLst>
          </p:cNvPr>
          <p:cNvSpPr txBox="1">
            <a:spLocks/>
          </p:cNvSpPr>
          <p:nvPr/>
        </p:nvSpPr>
        <p:spPr>
          <a:xfrm>
            <a:off x="827584" y="1851670"/>
            <a:ext cx="4464496" cy="1779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It is easier for people to bring their jobs home or take them wherever they go today, thanks to the advent of technology.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2321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347614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Nonetheless, the problem is that some people don’t know how to draw the boundaries because they have access to their workplace right from home.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23005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Have a principle of closing your laptop and keeping your phone away when speaking to your loved ones.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7341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460698"/>
            <a:ext cx="4968552" cy="627534"/>
          </a:xfrm>
        </p:spPr>
        <p:txBody>
          <a:bodyPr>
            <a:normAutofit/>
          </a:bodyPr>
          <a:lstStyle/>
          <a:p>
            <a:r>
              <a:rPr lang="en-US" b="1" dirty="0"/>
              <a:t>Regular Exercise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73C043-893B-3E48-95D2-9D48445BDA15}"/>
              </a:ext>
            </a:extLst>
          </p:cNvPr>
          <p:cNvSpPr txBox="1">
            <a:spLocks/>
          </p:cNvSpPr>
          <p:nvPr/>
        </p:nvSpPr>
        <p:spPr>
          <a:xfrm>
            <a:off x="827584" y="2088232"/>
            <a:ext cx="3744416" cy="1779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Many books and articles have been written about the numerous benefits of regular exercise.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9662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843558"/>
            <a:ext cx="3960440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Still, many people have a culture of eliminating it when they are busy. </a:t>
            </a:r>
            <a:endParaRPr lang="en-ID" dirty="0"/>
          </a:p>
        </p:txBody>
      </p:sp>
      <p:pic>
        <p:nvPicPr>
          <p:cNvPr id="5122" name="Picture 2" descr="How to Overcome That Feeling of Being too Lazy to Workout - Z Living">
            <a:extLst>
              <a:ext uri="{FF2B5EF4-FFF2-40B4-BE49-F238E27FC236}">
                <a16:creationId xmlns:a16="http://schemas.microsoft.com/office/drawing/2014/main" id="{0E78F984-9CE1-6D4C-AA88-E7F6C59EA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572" y="2264144"/>
            <a:ext cx="2564656" cy="1708716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3053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635646"/>
            <a:ext cx="432048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No matter how busy you are, you still find time to eat because it is important. You should also treat exercise that way.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4081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532706"/>
            <a:ext cx="4968552" cy="627534"/>
          </a:xfrm>
        </p:spPr>
        <p:txBody>
          <a:bodyPr>
            <a:normAutofit/>
          </a:bodyPr>
          <a:lstStyle/>
          <a:p>
            <a:r>
              <a:rPr lang="en-US" b="1" dirty="0"/>
              <a:t>Get Your Priorities Right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73C043-893B-3E48-95D2-9D48445BDA15}"/>
              </a:ext>
            </a:extLst>
          </p:cNvPr>
          <p:cNvSpPr txBox="1">
            <a:spLocks/>
          </p:cNvSpPr>
          <p:nvPr/>
        </p:nvSpPr>
        <p:spPr>
          <a:xfrm>
            <a:off x="827584" y="2160240"/>
            <a:ext cx="3744416" cy="1779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Make a list of the most important things to you in the order of their importance.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3668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995686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Nonetheless, your family, health, and job should be closer to the top.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35915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635646"/>
            <a:ext cx="432048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reason some people struggle to have a work-life balance is that they spend excessive time on social media.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630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What Is Work-Life Balance?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Work-life balance refers to the state of equilibrium where an individual makes the best out of both his or her career and personal life.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077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460698"/>
            <a:ext cx="4968552" cy="627534"/>
          </a:xfrm>
        </p:spPr>
        <p:txBody>
          <a:bodyPr>
            <a:normAutofit/>
          </a:bodyPr>
          <a:lstStyle/>
          <a:p>
            <a:r>
              <a:rPr lang="en-US" b="1" dirty="0"/>
              <a:t>Delegate More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673C043-893B-3E48-95D2-9D48445BDA15}"/>
              </a:ext>
            </a:extLst>
          </p:cNvPr>
          <p:cNvSpPr txBox="1">
            <a:spLocks/>
          </p:cNvSpPr>
          <p:nvPr/>
        </p:nvSpPr>
        <p:spPr>
          <a:xfrm>
            <a:off x="827584" y="2088232"/>
            <a:ext cx="3744416" cy="1779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Delegating doesn’t only benefit you; it also gives room for others to grow and become more competent.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3008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491630"/>
            <a:ext cx="4032448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Many men will gladly help out if you present the idea to them with the right approach. You can also engage your kids as they grow older.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2936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563638"/>
            <a:ext cx="3168352" cy="194421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structure is fast becoming the new norm because of its numerous benefits.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102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419622"/>
            <a:ext cx="374441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pandemic made many people realized what they have been missing for so long: work-life balance.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2989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 occurred to many people that they will prefer to continue with that arrangement.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439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According to a survey by Accel and Qualtrics, 66%percent of millennials are willing to take a pay-cut to work remotely.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203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419622"/>
            <a:ext cx="3672408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Working from home enables you to execute projects without having to work from a designated desk.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9814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1270</TotalTime>
  <Words>876</Words>
  <Application>Microsoft Macintosh PowerPoint</Application>
  <PresentationFormat>On-screen Show (16:9)</PresentationFormat>
  <Paragraphs>55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What Is Work-Life Balance?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Benefits Of Work-Life Balance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Slow Down In The Modern World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100</cp:revision>
  <dcterms:created xsi:type="dcterms:W3CDTF">2018-10-15T07:11:14Z</dcterms:created>
  <dcterms:modified xsi:type="dcterms:W3CDTF">2021-03-26T08:50:04Z</dcterms:modified>
</cp:coreProperties>
</file>