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488" r:id="rId2"/>
    <p:sldId id="395" r:id="rId3"/>
    <p:sldId id="396" r:id="rId4"/>
    <p:sldId id="351" r:id="rId5"/>
    <p:sldId id="378" r:id="rId6"/>
    <p:sldId id="397" r:id="rId7"/>
    <p:sldId id="507" r:id="rId8"/>
    <p:sldId id="447" r:id="rId9"/>
    <p:sldId id="552" r:id="rId10"/>
    <p:sldId id="553" r:id="rId11"/>
    <p:sldId id="557" r:id="rId12"/>
    <p:sldId id="558" r:id="rId13"/>
    <p:sldId id="586" r:id="rId14"/>
    <p:sldId id="587" r:id="rId15"/>
    <p:sldId id="588" r:id="rId16"/>
    <p:sldId id="589" r:id="rId17"/>
    <p:sldId id="590" r:id="rId18"/>
    <p:sldId id="591" r:id="rId19"/>
    <p:sldId id="565" r:id="rId20"/>
    <p:sldId id="592" r:id="rId21"/>
    <p:sldId id="593" r:id="rId22"/>
    <p:sldId id="566" r:id="rId23"/>
    <p:sldId id="567" r:id="rId24"/>
    <p:sldId id="584" r:id="rId25"/>
    <p:sldId id="568" r:id="rId26"/>
    <p:sldId id="594" r:id="rId27"/>
    <p:sldId id="595" r:id="rId28"/>
    <p:sldId id="596" r:id="rId29"/>
    <p:sldId id="597" r:id="rId30"/>
    <p:sldId id="607" r:id="rId31"/>
    <p:sldId id="608" r:id="rId32"/>
    <p:sldId id="609" r:id="rId33"/>
    <p:sldId id="610" r:id="rId34"/>
    <p:sldId id="611" r:id="rId35"/>
    <p:sldId id="521" r:id="rId36"/>
    <p:sldId id="529" r:id="rId37"/>
    <p:sldId id="612" r:id="rId38"/>
    <p:sldId id="613" r:id="rId39"/>
    <p:sldId id="530" r:id="rId40"/>
    <p:sldId id="569" r:id="rId41"/>
    <p:sldId id="585" r:id="rId42"/>
    <p:sldId id="614" r:id="rId43"/>
    <p:sldId id="615" r:id="rId44"/>
    <p:sldId id="616" r:id="rId45"/>
    <p:sldId id="523" r:id="rId46"/>
    <p:sldId id="524" r:id="rId47"/>
    <p:sldId id="525" r:id="rId48"/>
    <p:sldId id="617" r:id="rId49"/>
    <p:sldId id="618" r:id="rId50"/>
    <p:sldId id="475" r:id="rId51"/>
    <p:sldId id="476" r:id="rId52"/>
    <p:sldId id="570" r:id="rId53"/>
    <p:sldId id="543" r:id="rId54"/>
    <p:sldId id="542" r:id="rId55"/>
    <p:sldId id="571" r:id="rId56"/>
    <p:sldId id="545" r:id="rId57"/>
    <p:sldId id="457" r:id="rId58"/>
    <p:sldId id="598" r:id="rId59"/>
    <p:sldId id="579" r:id="rId60"/>
    <p:sldId id="301" r:id="rId61"/>
    <p:sldId id="578" r:id="rId62"/>
    <p:sldId id="302" r:id="rId63"/>
    <p:sldId id="599" r:id="rId64"/>
    <p:sldId id="600" r:id="rId65"/>
    <p:sldId id="601" r:id="rId66"/>
    <p:sldId id="602" r:id="rId67"/>
    <p:sldId id="605" r:id="rId68"/>
    <p:sldId id="606" r:id="rId69"/>
    <p:sldId id="342" r:id="rId70"/>
    <p:sldId id="528"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6F6F6"/>
    <a:srgbClr val="1D537B"/>
    <a:srgbClr val="122E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71" autoAdjust="0"/>
    <p:restoredTop sz="94660"/>
  </p:normalViewPr>
  <p:slideViewPr>
    <p:cSldViewPr snapToGrid="0">
      <p:cViewPr varScale="1">
        <p:scale>
          <a:sx n="66" d="100"/>
          <a:sy n="66" d="100"/>
        </p:scale>
        <p:origin x="24" y="8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DC3597-F9C2-4032-BFF1-47BF5F027BE5}" type="datetimeFigureOut">
              <a:rPr lang="en-MY" smtClean="0"/>
              <a:t>3/6/2020</a:t>
            </a:fld>
            <a:endParaRPr lang="en-MY"/>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C3BCFD-5184-4F7F-88C3-39AEEA3C6D2B}" type="slidenum">
              <a:rPr lang="en-MY" smtClean="0"/>
              <a:t>‹#›</a:t>
            </a:fld>
            <a:endParaRPr lang="en-MY"/>
          </a:p>
        </p:txBody>
      </p:sp>
    </p:spTree>
    <p:extLst>
      <p:ext uri="{BB962C8B-B14F-4D97-AF65-F5344CB8AC3E}">
        <p14:creationId xmlns:p14="http://schemas.microsoft.com/office/powerpoint/2010/main" val="1883436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MY"/>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B04B3DF7-D628-4F80-B82B-38ABDAB860CD}" type="datetimeFigureOut">
              <a:rPr lang="en-MY" smtClean="0"/>
              <a:t>3/6/2020</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591270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B04B3DF7-D628-4F80-B82B-38ABDAB860CD}" type="datetimeFigureOut">
              <a:rPr lang="en-MY" smtClean="0"/>
              <a:t>3/6/2020</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3582602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B04B3DF7-D628-4F80-B82B-38ABDAB860CD}" type="datetimeFigureOut">
              <a:rPr lang="en-MY" smtClean="0"/>
              <a:t>3/6/2020</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1149145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B04B3DF7-D628-4F80-B82B-38ABDAB860CD}" type="datetimeFigureOut">
              <a:rPr lang="en-MY" smtClean="0"/>
              <a:t>3/6/2020</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630106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MY"/>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4B3DF7-D628-4F80-B82B-38ABDAB860CD}" type="datetimeFigureOut">
              <a:rPr lang="en-MY" smtClean="0"/>
              <a:t>3/6/2020</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2959588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B04B3DF7-D628-4F80-B82B-38ABDAB860CD}" type="datetimeFigureOut">
              <a:rPr lang="en-MY" smtClean="0"/>
              <a:t>3/6/2020</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292319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MY"/>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B04B3DF7-D628-4F80-B82B-38ABDAB860CD}" type="datetimeFigureOut">
              <a:rPr lang="en-MY" smtClean="0"/>
              <a:t>3/6/2020</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4200336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B04B3DF7-D628-4F80-B82B-38ABDAB860CD}" type="datetimeFigureOut">
              <a:rPr lang="en-MY" smtClean="0"/>
              <a:t>3/6/2020</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191136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4B3DF7-D628-4F80-B82B-38ABDAB860CD}" type="datetimeFigureOut">
              <a:rPr lang="en-MY" smtClean="0"/>
              <a:t>3/6/2020</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4271417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MY"/>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4B3DF7-D628-4F80-B82B-38ABDAB860CD}" type="datetimeFigureOut">
              <a:rPr lang="en-MY" smtClean="0"/>
              <a:t>3/6/2020</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2217365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MY"/>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4B3DF7-D628-4F80-B82B-38ABDAB860CD}" type="datetimeFigureOut">
              <a:rPr lang="en-MY" smtClean="0"/>
              <a:t>3/6/2020</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23DF1226-E310-4EA3-AFC3-3CB0B63A2CD8}" type="slidenum">
              <a:rPr lang="en-MY" smtClean="0"/>
              <a:t>‹#›</a:t>
            </a:fld>
            <a:endParaRPr lang="en-MY"/>
          </a:p>
        </p:txBody>
      </p:sp>
    </p:spTree>
    <p:extLst>
      <p:ext uri="{BB962C8B-B14F-4D97-AF65-F5344CB8AC3E}">
        <p14:creationId xmlns:p14="http://schemas.microsoft.com/office/powerpoint/2010/main" val="4055428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4B3DF7-D628-4F80-B82B-38ABDAB860CD}" type="datetimeFigureOut">
              <a:rPr lang="en-MY" smtClean="0"/>
              <a:t>3/6/2020</a:t>
            </a:fld>
            <a:endParaRPr lang="en-MY"/>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MY"/>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DF1226-E310-4EA3-AFC3-3CB0B63A2CD8}" type="slidenum">
              <a:rPr lang="en-MY" smtClean="0"/>
              <a:t>‹#›</a:t>
            </a:fld>
            <a:endParaRPr lang="en-MY"/>
          </a:p>
        </p:txBody>
      </p:sp>
    </p:spTree>
    <p:extLst>
      <p:ext uri="{BB962C8B-B14F-4D97-AF65-F5344CB8AC3E}">
        <p14:creationId xmlns:p14="http://schemas.microsoft.com/office/powerpoint/2010/main" val="19277079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41916" y="2125241"/>
            <a:ext cx="10515600" cy="2927059"/>
          </a:xfrm>
        </p:spPr>
        <p:txBody>
          <a:bodyPr>
            <a:noAutofit/>
          </a:bodyPr>
          <a:lstStyle/>
          <a:p>
            <a:pPr marL="0" indent="0">
              <a:buNone/>
            </a:pPr>
            <a:r>
              <a:rPr lang="en-MY" sz="4000" dirty="0"/>
              <a:t>Dear Friend,</a:t>
            </a:r>
          </a:p>
          <a:p>
            <a:pPr marL="0" indent="0">
              <a:buNone/>
            </a:pPr>
            <a:r>
              <a:rPr lang="en-MY" sz="4000" dirty="0"/>
              <a:t> </a:t>
            </a:r>
          </a:p>
          <a:p>
            <a:pPr marL="0" indent="0">
              <a:buNone/>
            </a:pPr>
            <a:r>
              <a:rPr lang="en-MY" sz="4000" dirty="0"/>
              <a:t>Do you find yourself constantly dwelling on the past and worried about the future?</a:t>
            </a:r>
          </a:p>
          <a:p>
            <a:pPr marL="0" indent="0" algn="ctr">
              <a:buNone/>
            </a:pPr>
            <a:endParaRPr lang="en-MY" sz="3700" dirty="0"/>
          </a:p>
        </p:txBody>
      </p:sp>
    </p:spTree>
    <p:extLst>
      <p:ext uri="{BB962C8B-B14F-4D97-AF65-F5344CB8AC3E}">
        <p14:creationId xmlns:p14="http://schemas.microsoft.com/office/powerpoint/2010/main" val="2418802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40303" y="1182672"/>
            <a:ext cx="5934630" cy="2838476"/>
          </a:xfrm>
        </p:spPr>
        <p:txBody>
          <a:bodyPr>
            <a:noAutofit/>
          </a:bodyPr>
          <a:lstStyle/>
          <a:p>
            <a:pPr marL="0" indent="0" algn="ctr">
              <a:buNone/>
            </a:pPr>
            <a:r>
              <a:rPr lang="en-MY" sz="4300" dirty="0"/>
              <a:t>Unfortunately, a lot of people have the wrong perception of the word “organized”.</a:t>
            </a:r>
          </a:p>
        </p:txBody>
      </p:sp>
      <p:pic>
        <p:nvPicPr>
          <p:cNvPr id="3076" name="Picture 4" descr="Confuse png 5 » PNG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2417" y="1910997"/>
            <a:ext cx="4845403" cy="4845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11801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86890" y="2279983"/>
            <a:ext cx="10151595" cy="2838476"/>
          </a:xfrm>
        </p:spPr>
        <p:txBody>
          <a:bodyPr>
            <a:noAutofit/>
          </a:bodyPr>
          <a:lstStyle/>
          <a:p>
            <a:pPr marL="0" indent="0" algn="ctr">
              <a:buNone/>
            </a:pPr>
            <a:r>
              <a:rPr lang="en-MY" sz="4000" dirty="0"/>
              <a:t>When advised to get organized they use excuses like “It sounds complicated.” or  “You only do it in businesses and organizations, and not for daily life.”</a:t>
            </a:r>
          </a:p>
        </p:txBody>
      </p:sp>
    </p:spTree>
    <p:extLst>
      <p:ext uri="{BB962C8B-B14F-4D97-AF65-F5344CB8AC3E}">
        <p14:creationId xmlns:p14="http://schemas.microsoft.com/office/powerpoint/2010/main" val="42783363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4049" y="2693509"/>
            <a:ext cx="10151595" cy="2838476"/>
          </a:xfrm>
        </p:spPr>
        <p:txBody>
          <a:bodyPr>
            <a:noAutofit/>
          </a:bodyPr>
          <a:lstStyle/>
          <a:p>
            <a:pPr marL="0" indent="0" algn="ctr">
              <a:buNone/>
            </a:pPr>
            <a:r>
              <a:rPr lang="en-MY" sz="4400" dirty="0"/>
              <a:t>But can you imagine driving on the road if it wasn’t organized?</a:t>
            </a:r>
          </a:p>
        </p:txBody>
      </p:sp>
    </p:spTree>
    <p:extLst>
      <p:ext uri="{BB962C8B-B14F-4D97-AF65-F5344CB8AC3E}">
        <p14:creationId xmlns:p14="http://schemas.microsoft.com/office/powerpoint/2010/main" val="3630123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4049" y="2693509"/>
            <a:ext cx="10151595" cy="2838476"/>
          </a:xfrm>
        </p:spPr>
        <p:txBody>
          <a:bodyPr>
            <a:noAutofit/>
          </a:bodyPr>
          <a:lstStyle/>
          <a:p>
            <a:pPr marL="0" indent="0" algn="ctr">
              <a:buNone/>
            </a:pPr>
            <a:r>
              <a:rPr lang="en-MY" sz="4400" dirty="0"/>
              <a:t>Imagine if there is no traffic light. The lanes are not separated. No speed limit… It would be chaos!</a:t>
            </a:r>
          </a:p>
        </p:txBody>
      </p:sp>
    </p:spTree>
    <p:extLst>
      <p:ext uri="{BB962C8B-B14F-4D97-AF65-F5344CB8AC3E}">
        <p14:creationId xmlns:p14="http://schemas.microsoft.com/office/powerpoint/2010/main" val="31329674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4403" y="1475481"/>
            <a:ext cx="10151595" cy="2838476"/>
          </a:xfrm>
        </p:spPr>
        <p:txBody>
          <a:bodyPr>
            <a:noAutofit/>
          </a:bodyPr>
          <a:lstStyle/>
          <a:p>
            <a:pPr marL="0" indent="0" algn="ctr">
              <a:buNone/>
            </a:pPr>
            <a:r>
              <a:rPr lang="en-MY" sz="4400" dirty="0">
                <a:solidFill>
                  <a:srgbClr val="FFC000"/>
                </a:solidFill>
              </a:rPr>
              <a:t> </a:t>
            </a:r>
          </a:p>
          <a:p>
            <a:pPr marL="0" indent="0" algn="ctr">
              <a:buNone/>
            </a:pPr>
            <a:r>
              <a:rPr lang="en-MY" sz="4400" dirty="0">
                <a:solidFill>
                  <a:srgbClr val="FFC000"/>
                </a:solidFill>
              </a:rPr>
              <a:t>Driving would be hell</a:t>
            </a:r>
            <a:r>
              <a:rPr lang="en-MY" sz="4400" dirty="0" smtClean="0">
                <a:solidFill>
                  <a:srgbClr val="FFC000"/>
                </a:solidFill>
              </a:rPr>
              <a:t>!</a:t>
            </a:r>
          </a:p>
          <a:p>
            <a:pPr marL="0" indent="0" algn="ctr">
              <a:buNone/>
            </a:pPr>
            <a:endParaRPr lang="en-MY" sz="4400" dirty="0">
              <a:solidFill>
                <a:srgbClr val="FFC000"/>
              </a:solidFill>
            </a:endParaRPr>
          </a:p>
          <a:p>
            <a:pPr marL="0" indent="0" algn="ctr">
              <a:buNone/>
            </a:pPr>
            <a:r>
              <a:rPr lang="en-MY" sz="4400" dirty="0">
                <a:solidFill>
                  <a:srgbClr val="FFC000"/>
                </a:solidFill>
              </a:rPr>
              <a:t>And You’ll never reach your destination!</a:t>
            </a:r>
          </a:p>
          <a:p>
            <a:pPr marL="0" indent="0" algn="ctr">
              <a:buNone/>
            </a:pPr>
            <a:endParaRPr lang="en-MY" sz="4400" dirty="0">
              <a:solidFill>
                <a:srgbClr val="FFC000"/>
              </a:solidFill>
            </a:endParaRPr>
          </a:p>
          <a:p>
            <a:pPr marL="0" indent="0" algn="ctr">
              <a:buNone/>
            </a:pPr>
            <a:endParaRPr lang="en-MY" sz="4400" dirty="0">
              <a:solidFill>
                <a:srgbClr val="FFC000"/>
              </a:solidFill>
            </a:endParaRPr>
          </a:p>
        </p:txBody>
      </p:sp>
    </p:spTree>
    <p:extLst>
      <p:ext uri="{BB962C8B-B14F-4D97-AF65-F5344CB8AC3E}">
        <p14:creationId xmlns:p14="http://schemas.microsoft.com/office/powerpoint/2010/main" val="21178615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4795" y="1753318"/>
            <a:ext cx="4475782" cy="2838476"/>
          </a:xfrm>
        </p:spPr>
        <p:txBody>
          <a:bodyPr>
            <a:noAutofit/>
          </a:bodyPr>
          <a:lstStyle/>
          <a:p>
            <a:pPr marL="0" indent="0" algn="ctr">
              <a:buNone/>
            </a:pPr>
            <a:r>
              <a:rPr lang="en-MY" sz="4200" dirty="0">
                <a:solidFill>
                  <a:srgbClr val="FFC000"/>
                </a:solidFill>
              </a:rPr>
              <a:t>Similarly, to reach your goals, and enjoy the journey of reaching it, you need to get organized.</a:t>
            </a:r>
          </a:p>
        </p:txBody>
      </p:sp>
      <p:pic>
        <p:nvPicPr>
          <p:cNvPr id="4100" name="Picture 4" descr="No New Year Goal – Rathnakum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1192" y="1753318"/>
            <a:ext cx="5629000" cy="339918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8826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6803" y="2941319"/>
            <a:ext cx="10151595" cy="1799357"/>
          </a:xfrm>
        </p:spPr>
        <p:txBody>
          <a:bodyPr>
            <a:noAutofit/>
          </a:bodyPr>
          <a:lstStyle/>
          <a:p>
            <a:pPr marL="0" indent="0" algn="ctr">
              <a:buNone/>
            </a:pPr>
            <a:r>
              <a:rPr lang="en-MY" sz="4800" dirty="0">
                <a:solidFill>
                  <a:srgbClr val="FFC000"/>
                </a:solidFill>
              </a:rPr>
              <a:t>And it’s not complicated at all.</a:t>
            </a:r>
          </a:p>
          <a:p>
            <a:pPr marL="0" indent="0" algn="ctr">
              <a:buNone/>
            </a:pPr>
            <a:endParaRPr lang="en-MY" sz="4800" dirty="0">
              <a:solidFill>
                <a:srgbClr val="FFC000"/>
              </a:solidFill>
            </a:endParaRPr>
          </a:p>
        </p:txBody>
      </p:sp>
    </p:spTree>
    <p:extLst>
      <p:ext uri="{BB962C8B-B14F-4D97-AF65-F5344CB8AC3E}">
        <p14:creationId xmlns:p14="http://schemas.microsoft.com/office/powerpoint/2010/main" val="10380664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416237" y="2441462"/>
            <a:ext cx="10151595" cy="2838476"/>
          </a:xfrm>
        </p:spPr>
        <p:txBody>
          <a:bodyPr>
            <a:noAutofit/>
          </a:bodyPr>
          <a:lstStyle/>
          <a:p>
            <a:pPr marL="0" indent="0" algn="ctr">
              <a:buNone/>
            </a:pPr>
            <a:r>
              <a:rPr lang="en-MY" sz="4400" dirty="0">
                <a:solidFill>
                  <a:srgbClr val="FFC000"/>
                </a:solidFill>
              </a:rPr>
              <a:t>You don’t need to purchase a huge whiteboard and a marker and have a special room in </a:t>
            </a:r>
            <a:r>
              <a:rPr lang="en-MY" sz="4400" dirty="0" smtClean="0">
                <a:solidFill>
                  <a:srgbClr val="FFC000"/>
                </a:solidFill>
              </a:rPr>
              <a:t>your house </a:t>
            </a:r>
            <a:r>
              <a:rPr lang="en-MY" sz="4400" dirty="0">
                <a:solidFill>
                  <a:srgbClr val="FFC000"/>
                </a:solidFill>
              </a:rPr>
              <a:t>for “organizing”.</a:t>
            </a:r>
          </a:p>
          <a:p>
            <a:pPr marL="0" indent="0" algn="ctr">
              <a:buNone/>
            </a:pPr>
            <a:endParaRPr lang="en-MY" sz="4400" dirty="0">
              <a:solidFill>
                <a:srgbClr val="FFC000"/>
              </a:solidFill>
            </a:endParaRPr>
          </a:p>
        </p:txBody>
      </p:sp>
    </p:spTree>
    <p:extLst>
      <p:ext uri="{BB962C8B-B14F-4D97-AF65-F5344CB8AC3E}">
        <p14:creationId xmlns:p14="http://schemas.microsoft.com/office/powerpoint/2010/main" val="10058282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73767" y="2620825"/>
            <a:ext cx="10151595" cy="2838476"/>
          </a:xfrm>
        </p:spPr>
        <p:txBody>
          <a:bodyPr>
            <a:noAutofit/>
          </a:bodyPr>
          <a:lstStyle/>
          <a:p>
            <a:pPr marL="0" indent="0" algn="ctr">
              <a:buNone/>
            </a:pPr>
            <a:r>
              <a:rPr lang="en-MY" sz="4400" dirty="0">
                <a:solidFill>
                  <a:srgbClr val="FFC000"/>
                </a:solidFill>
              </a:rPr>
              <a:t>Organizing your life is very simple and you can do it right now.</a:t>
            </a:r>
          </a:p>
          <a:p>
            <a:pPr marL="0" indent="0" algn="ctr">
              <a:buNone/>
            </a:pPr>
            <a:endParaRPr lang="en-MY" sz="4400" dirty="0">
              <a:solidFill>
                <a:srgbClr val="FFC000"/>
              </a:solidFill>
            </a:endParaRPr>
          </a:p>
        </p:txBody>
      </p:sp>
    </p:spTree>
    <p:extLst>
      <p:ext uri="{BB962C8B-B14F-4D97-AF65-F5344CB8AC3E}">
        <p14:creationId xmlns:p14="http://schemas.microsoft.com/office/powerpoint/2010/main" val="2091689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5770" y="2683412"/>
            <a:ext cx="10515600" cy="2475196"/>
          </a:xfrm>
        </p:spPr>
        <p:txBody>
          <a:bodyPr>
            <a:noAutofit/>
          </a:bodyPr>
          <a:lstStyle/>
          <a:p>
            <a:pPr marL="0" indent="0" algn="ctr">
              <a:buNone/>
            </a:pPr>
            <a:r>
              <a:rPr lang="en-MY" sz="4400" dirty="0"/>
              <a:t>Today, you’re going to learn how to take back control of your life.</a:t>
            </a:r>
          </a:p>
        </p:txBody>
      </p:sp>
    </p:spTree>
    <p:extLst>
      <p:ext uri="{BB962C8B-B14F-4D97-AF65-F5344CB8AC3E}">
        <p14:creationId xmlns:p14="http://schemas.microsoft.com/office/powerpoint/2010/main" val="11564314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242" y="1007000"/>
            <a:ext cx="10018986" cy="3292702"/>
          </a:xfrm>
        </p:spPr>
        <p:txBody>
          <a:bodyPr>
            <a:noAutofit/>
          </a:bodyPr>
          <a:lstStyle/>
          <a:p>
            <a:pPr marL="0" indent="0" algn="ctr">
              <a:buNone/>
            </a:pPr>
            <a:r>
              <a:rPr lang="en-MY" sz="4000" dirty="0"/>
              <a:t>Are you unable to complete the task in front of you without getting distracted?</a:t>
            </a:r>
          </a:p>
          <a:p>
            <a:pPr marL="0" indent="0" algn="ctr">
              <a:buNone/>
            </a:pPr>
            <a:endParaRPr lang="en-MY" sz="4000" dirty="0"/>
          </a:p>
        </p:txBody>
      </p:sp>
      <p:pic>
        <p:nvPicPr>
          <p:cNvPr id="1026" name="Picture 2" descr="Understanding Digital Distraction and Its Harmful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3228" y="2653351"/>
            <a:ext cx="5874657" cy="33023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0998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3678" y="2730305"/>
            <a:ext cx="10242538" cy="2475196"/>
          </a:xfrm>
        </p:spPr>
        <p:txBody>
          <a:bodyPr>
            <a:noAutofit/>
          </a:bodyPr>
          <a:lstStyle/>
          <a:p>
            <a:pPr marL="0" indent="0" algn="ctr">
              <a:buNone/>
            </a:pPr>
            <a:r>
              <a:rPr lang="en-MY" sz="4400" dirty="0"/>
              <a:t>There was a time when I felt trapped in this vicious circle of being “busy”.</a:t>
            </a:r>
          </a:p>
        </p:txBody>
      </p:sp>
    </p:spTree>
    <p:extLst>
      <p:ext uri="{BB962C8B-B14F-4D97-AF65-F5344CB8AC3E}">
        <p14:creationId xmlns:p14="http://schemas.microsoft.com/office/powerpoint/2010/main" val="15834113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4274" y="970384"/>
            <a:ext cx="10515600" cy="2475196"/>
          </a:xfrm>
        </p:spPr>
        <p:txBody>
          <a:bodyPr>
            <a:noAutofit/>
          </a:bodyPr>
          <a:lstStyle/>
          <a:p>
            <a:pPr marL="0" indent="0" algn="ctr">
              <a:buNone/>
            </a:pPr>
            <a:r>
              <a:rPr lang="en-MY" sz="4800" dirty="0"/>
              <a:t>So “busy” that I got nothing done.</a:t>
            </a:r>
          </a:p>
        </p:txBody>
      </p:sp>
      <p:pic>
        <p:nvPicPr>
          <p:cNvPr id="5122" name="Picture 2" descr="What a Messy Office Says About You and Your Business - MC Janitori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644" y="2033012"/>
            <a:ext cx="6304860" cy="4205342"/>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54344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8425" y="2241120"/>
            <a:ext cx="10383652" cy="2475196"/>
          </a:xfrm>
        </p:spPr>
        <p:txBody>
          <a:bodyPr>
            <a:noAutofit/>
          </a:bodyPr>
          <a:lstStyle/>
          <a:p>
            <a:pPr marL="0" indent="0" algn="ctr">
              <a:buNone/>
            </a:pPr>
            <a:r>
              <a:rPr lang="en-MY" sz="4400" dirty="0"/>
              <a:t>My house was a mess, my life was a mess and I couldn’t find any joy in whatever I was doing.</a:t>
            </a:r>
          </a:p>
          <a:p>
            <a:pPr marL="0" indent="0" algn="ctr">
              <a:buNone/>
            </a:pPr>
            <a:r>
              <a:rPr lang="en-MY" sz="4400" dirty="0"/>
              <a:t> </a:t>
            </a:r>
          </a:p>
        </p:txBody>
      </p:sp>
    </p:spTree>
    <p:extLst>
      <p:ext uri="{BB962C8B-B14F-4D97-AF65-F5344CB8AC3E}">
        <p14:creationId xmlns:p14="http://schemas.microsoft.com/office/powerpoint/2010/main" val="9319957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355" y="1704684"/>
            <a:ext cx="10821573" cy="2475196"/>
          </a:xfrm>
        </p:spPr>
        <p:txBody>
          <a:bodyPr>
            <a:noAutofit/>
          </a:bodyPr>
          <a:lstStyle/>
          <a:p>
            <a:pPr marL="0" indent="0" algn="ctr">
              <a:buNone/>
            </a:pPr>
            <a:r>
              <a:rPr lang="en-MY" sz="4400" dirty="0"/>
              <a:t>I “couldn’t find the time” to clean the mess in my house.</a:t>
            </a:r>
          </a:p>
          <a:p>
            <a:pPr marL="0" indent="0" algn="ctr">
              <a:buNone/>
            </a:pPr>
            <a:r>
              <a:rPr lang="en-MY" sz="4400" dirty="0"/>
              <a:t> </a:t>
            </a:r>
          </a:p>
          <a:p>
            <a:pPr marL="0" indent="0" algn="ctr">
              <a:buNone/>
            </a:pPr>
            <a:r>
              <a:rPr lang="en-MY" sz="4400" dirty="0"/>
              <a:t>Although I got nothing done, it felt like I had a lot to do.</a:t>
            </a:r>
          </a:p>
        </p:txBody>
      </p:sp>
    </p:spTree>
    <p:extLst>
      <p:ext uri="{BB962C8B-B14F-4D97-AF65-F5344CB8AC3E}">
        <p14:creationId xmlns:p14="http://schemas.microsoft.com/office/powerpoint/2010/main" val="16477890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6138" y="2453640"/>
            <a:ext cx="10751235" cy="1070772"/>
          </a:xfrm>
        </p:spPr>
        <p:txBody>
          <a:bodyPr>
            <a:noAutofit/>
          </a:bodyPr>
          <a:lstStyle/>
          <a:p>
            <a:pPr marL="0" indent="0" algn="ctr">
              <a:buNone/>
            </a:pPr>
            <a:r>
              <a:rPr lang="en-MY" sz="4400" dirty="0"/>
              <a:t>Having too many responsibilities had me feeling overwhelmed and I didn’t know what to do and where to start.</a:t>
            </a:r>
          </a:p>
        </p:txBody>
      </p:sp>
    </p:spTree>
    <p:extLst>
      <p:ext uri="{BB962C8B-B14F-4D97-AF65-F5344CB8AC3E}">
        <p14:creationId xmlns:p14="http://schemas.microsoft.com/office/powerpoint/2010/main" val="36673718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7543" y="2602064"/>
            <a:ext cx="10027920" cy="2009892"/>
          </a:xfrm>
        </p:spPr>
        <p:txBody>
          <a:bodyPr>
            <a:noAutofit/>
          </a:bodyPr>
          <a:lstStyle/>
          <a:p>
            <a:pPr marL="0" indent="0" algn="ctr">
              <a:buNone/>
            </a:pPr>
            <a:r>
              <a:rPr lang="en-MY" sz="4400" dirty="0"/>
              <a:t>My anxiety and stress levels were through the roof and I felt helpless.</a:t>
            </a:r>
          </a:p>
        </p:txBody>
      </p:sp>
    </p:spTree>
    <p:extLst>
      <p:ext uri="{BB962C8B-B14F-4D97-AF65-F5344CB8AC3E}">
        <p14:creationId xmlns:p14="http://schemas.microsoft.com/office/powerpoint/2010/main" val="36392464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6532" y="1986390"/>
            <a:ext cx="10027920" cy="2475196"/>
          </a:xfrm>
        </p:spPr>
        <p:txBody>
          <a:bodyPr>
            <a:noAutofit/>
          </a:bodyPr>
          <a:lstStyle/>
          <a:p>
            <a:pPr marL="0" indent="0" algn="ctr">
              <a:buNone/>
            </a:pPr>
            <a:r>
              <a:rPr lang="en-MY" sz="4400" dirty="0"/>
              <a:t> </a:t>
            </a:r>
          </a:p>
          <a:p>
            <a:pPr marL="0" indent="0" algn="ctr">
              <a:buNone/>
            </a:pPr>
            <a:r>
              <a:rPr lang="en-MY" sz="4400" dirty="0"/>
              <a:t>It felt like my life was </a:t>
            </a:r>
            <a:r>
              <a:rPr lang="en-MY" sz="4400" dirty="0" err="1"/>
              <a:t>spiraling</a:t>
            </a:r>
            <a:r>
              <a:rPr lang="en-MY" sz="4400" dirty="0"/>
              <a:t> out of control right before my very eyes.</a:t>
            </a:r>
          </a:p>
        </p:txBody>
      </p:sp>
    </p:spTree>
    <p:extLst>
      <p:ext uri="{BB962C8B-B14F-4D97-AF65-F5344CB8AC3E}">
        <p14:creationId xmlns:p14="http://schemas.microsoft.com/office/powerpoint/2010/main" val="8316063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5768" y="2443590"/>
            <a:ext cx="9702963" cy="2475196"/>
          </a:xfrm>
        </p:spPr>
        <p:txBody>
          <a:bodyPr>
            <a:noAutofit/>
          </a:bodyPr>
          <a:lstStyle/>
          <a:p>
            <a:pPr marL="0" indent="0" algn="ctr">
              <a:buNone/>
            </a:pPr>
            <a:r>
              <a:rPr lang="en-MY" sz="4400" dirty="0"/>
              <a:t>After years of going through this, I decided I had enough and needed to find a solution.</a:t>
            </a:r>
          </a:p>
        </p:txBody>
      </p:sp>
    </p:spTree>
    <p:extLst>
      <p:ext uri="{BB962C8B-B14F-4D97-AF65-F5344CB8AC3E}">
        <p14:creationId xmlns:p14="http://schemas.microsoft.com/office/powerpoint/2010/main" val="14802575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67597" y="1657378"/>
            <a:ext cx="5077037" cy="2475196"/>
          </a:xfrm>
        </p:spPr>
        <p:txBody>
          <a:bodyPr>
            <a:noAutofit/>
          </a:bodyPr>
          <a:lstStyle/>
          <a:p>
            <a:pPr marL="0" indent="0" algn="ctr">
              <a:buNone/>
            </a:pPr>
            <a:r>
              <a:rPr lang="en-MY" sz="4400" dirty="0"/>
              <a:t>I decided to observe the lives of many successful people and saw what they did that was different.</a:t>
            </a:r>
          </a:p>
        </p:txBody>
      </p:sp>
      <p:pic>
        <p:nvPicPr>
          <p:cNvPr id="6146" name="Picture 2" descr="Achievement and business goal success concept. | Premium Photo"/>
          <p:cNvPicPr>
            <a:picLocks noChangeAspect="1" noChangeArrowheads="1"/>
          </p:cNvPicPr>
          <p:nvPr/>
        </p:nvPicPr>
        <p:blipFill rotWithShape="1">
          <a:blip r:embed="rId2">
            <a:extLst>
              <a:ext uri="{28A0092B-C50C-407E-A947-70E740481C1C}">
                <a14:useLocalDpi xmlns:a14="http://schemas.microsoft.com/office/drawing/2010/main" val="0"/>
              </a:ext>
            </a:extLst>
          </a:blip>
          <a:srcRect t="1499" r="26179"/>
          <a:stretch/>
        </p:blipFill>
        <p:spPr bwMode="auto">
          <a:xfrm>
            <a:off x="1111842" y="1895917"/>
            <a:ext cx="4672732" cy="34261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34315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6674" y="2557305"/>
            <a:ext cx="9977283" cy="2475196"/>
          </a:xfrm>
        </p:spPr>
        <p:txBody>
          <a:bodyPr>
            <a:noAutofit/>
          </a:bodyPr>
          <a:lstStyle/>
          <a:p>
            <a:pPr marL="0" indent="0" algn="ctr">
              <a:buNone/>
            </a:pPr>
            <a:r>
              <a:rPr lang="en-MY" sz="4400" dirty="0"/>
              <a:t>After years of learning and following what they did, I finally managed to turn my life around.</a:t>
            </a:r>
          </a:p>
        </p:txBody>
      </p:sp>
    </p:spTree>
    <p:extLst>
      <p:ext uri="{BB962C8B-B14F-4D97-AF65-F5344CB8AC3E}">
        <p14:creationId xmlns:p14="http://schemas.microsoft.com/office/powerpoint/2010/main" val="2221120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4558" y="2212524"/>
            <a:ext cx="10147755" cy="2525724"/>
          </a:xfrm>
        </p:spPr>
        <p:txBody>
          <a:bodyPr>
            <a:noAutofit/>
          </a:bodyPr>
          <a:lstStyle/>
          <a:p>
            <a:pPr marL="0" indent="0" algn="ctr">
              <a:buNone/>
            </a:pPr>
            <a:r>
              <a:rPr lang="en-MY" sz="4000" dirty="0"/>
              <a:t>You have so much on your to-do list that it overwhelms you and makes you freeze. Instead of taking action, you end up feeling stressed, anxious and paralyzed.</a:t>
            </a:r>
          </a:p>
        </p:txBody>
      </p:sp>
    </p:spTree>
    <p:extLst>
      <p:ext uri="{BB962C8B-B14F-4D97-AF65-F5344CB8AC3E}">
        <p14:creationId xmlns:p14="http://schemas.microsoft.com/office/powerpoint/2010/main" val="7981205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6674" y="2557305"/>
            <a:ext cx="9977283" cy="2475196"/>
          </a:xfrm>
        </p:spPr>
        <p:txBody>
          <a:bodyPr>
            <a:noAutofit/>
          </a:bodyPr>
          <a:lstStyle/>
          <a:p>
            <a:pPr marL="0" indent="0" algn="ctr">
              <a:buNone/>
            </a:pPr>
            <a:r>
              <a:rPr lang="en-MY" sz="4400" dirty="0"/>
              <a:t>And today I’ll be sharing the lessons I’ve learned through years of painstaking trial and error with you.</a:t>
            </a:r>
          </a:p>
        </p:txBody>
      </p:sp>
    </p:spTree>
    <p:extLst>
      <p:ext uri="{BB962C8B-B14F-4D97-AF65-F5344CB8AC3E}">
        <p14:creationId xmlns:p14="http://schemas.microsoft.com/office/powerpoint/2010/main" val="36914057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6127" y="2481768"/>
            <a:ext cx="9835942" cy="2475196"/>
          </a:xfrm>
        </p:spPr>
        <p:txBody>
          <a:bodyPr>
            <a:noAutofit/>
          </a:bodyPr>
          <a:lstStyle/>
          <a:p>
            <a:pPr marL="0" indent="0" algn="ctr">
              <a:buNone/>
            </a:pPr>
            <a:r>
              <a:rPr lang="en-MY" sz="4400" dirty="0"/>
              <a:t>With this knowledge, you’ll discover how to use the power you’ve had all this time to bring your life back in order.</a:t>
            </a:r>
          </a:p>
          <a:p>
            <a:pPr marL="0" indent="0" algn="ctr">
              <a:buNone/>
            </a:pPr>
            <a:endParaRPr lang="en-MY" sz="4400" dirty="0"/>
          </a:p>
        </p:txBody>
      </p:sp>
    </p:spTree>
    <p:extLst>
      <p:ext uri="{BB962C8B-B14F-4D97-AF65-F5344CB8AC3E}">
        <p14:creationId xmlns:p14="http://schemas.microsoft.com/office/powerpoint/2010/main" val="14264119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9994" y="1871505"/>
            <a:ext cx="9977283" cy="2475196"/>
          </a:xfrm>
        </p:spPr>
        <p:txBody>
          <a:bodyPr>
            <a:noAutofit/>
          </a:bodyPr>
          <a:lstStyle/>
          <a:p>
            <a:pPr marL="0" indent="0" algn="ctr">
              <a:buNone/>
            </a:pPr>
            <a:r>
              <a:rPr lang="en-MY" sz="4400" dirty="0"/>
              <a:t>You’ll be able to figure out what matters and what doesn’t.</a:t>
            </a:r>
          </a:p>
          <a:p>
            <a:pPr marL="0" indent="0" algn="ctr">
              <a:buNone/>
            </a:pPr>
            <a:r>
              <a:rPr lang="en-MY" sz="4400" dirty="0"/>
              <a:t> </a:t>
            </a:r>
          </a:p>
          <a:p>
            <a:pPr marL="0" indent="0" algn="ctr">
              <a:buNone/>
            </a:pPr>
            <a:r>
              <a:rPr lang="en-MY" sz="4400" dirty="0"/>
              <a:t>You’ll learn the secrets to bring clarity to your daily life.</a:t>
            </a:r>
          </a:p>
        </p:txBody>
      </p:sp>
    </p:spTree>
    <p:extLst>
      <p:ext uri="{BB962C8B-B14F-4D97-AF65-F5344CB8AC3E}">
        <p14:creationId xmlns:p14="http://schemas.microsoft.com/office/powerpoint/2010/main" val="1528577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0237" y="1613088"/>
            <a:ext cx="4645067" cy="2475196"/>
          </a:xfrm>
        </p:spPr>
        <p:txBody>
          <a:bodyPr>
            <a:noAutofit/>
          </a:bodyPr>
          <a:lstStyle/>
          <a:p>
            <a:pPr marL="0" indent="0" algn="ctr">
              <a:buNone/>
            </a:pPr>
            <a:r>
              <a:rPr lang="en-MY" sz="4400" dirty="0"/>
              <a:t>The simple steps I’m about to teach you will remove all the confusion, anxiety, and stress from your life.</a:t>
            </a:r>
          </a:p>
        </p:txBody>
      </p:sp>
      <p:pic>
        <p:nvPicPr>
          <p:cNvPr id="7170" name="Picture 2" descr="Anxiety Is Common Among Entrepreneurs. Here Are 4 Tips to Help ..."/>
          <p:cNvPicPr>
            <a:picLocks noChangeAspect="1" noChangeArrowheads="1"/>
          </p:cNvPicPr>
          <p:nvPr/>
        </p:nvPicPr>
        <p:blipFill rotWithShape="1">
          <a:blip r:embed="rId2">
            <a:extLst>
              <a:ext uri="{28A0092B-C50C-407E-A947-70E740481C1C}">
                <a14:useLocalDpi xmlns:a14="http://schemas.microsoft.com/office/drawing/2010/main" val="0"/>
              </a:ext>
            </a:extLst>
          </a:blip>
          <a:srcRect l="13283" t="815" r="15794"/>
          <a:stretch/>
        </p:blipFill>
        <p:spPr bwMode="auto">
          <a:xfrm>
            <a:off x="6380922" y="1613088"/>
            <a:ext cx="4776011" cy="3756991"/>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01635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9994" y="2971799"/>
            <a:ext cx="9977283" cy="1374901"/>
          </a:xfrm>
        </p:spPr>
        <p:txBody>
          <a:bodyPr>
            <a:noAutofit/>
          </a:bodyPr>
          <a:lstStyle/>
          <a:p>
            <a:pPr marL="0" indent="0" algn="ctr">
              <a:buNone/>
            </a:pPr>
            <a:r>
              <a:rPr lang="en-MY" sz="5400" dirty="0"/>
              <a:t>It’s </a:t>
            </a:r>
            <a:r>
              <a:rPr lang="en-MY" sz="5400" dirty="0" smtClean="0"/>
              <a:t>Time </a:t>
            </a:r>
            <a:r>
              <a:rPr lang="en-MY" sz="5400" dirty="0"/>
              <a:t>T</a:t>
            </a:r>
            <a:r>
              <a:rPr lang="en-MY" sz="5400" dirty="0" smtClean="0"/>
              <a:t>o </a:t>
            </a:r>
            <a:r>
              <a:rPr lang="en-MY" sz="5400" dirty="0"/>
              <a:t>G</a:t>
            </a:r>
            <a:r>
              <a:rPr lang="en-MY" sz="5400" dirty="0" smtClean="0"/>
              <a:t>et Organized</a:t>
            </a:r>
            <a:endParaRPr lang="en-MY" sz="5400" dirty="0"/>
          </a:p>
        </p:txBody>
      </p:sp>
    </p:spTree>
    <p:extLst>
      <p:ext uri="{BB962C8B-B14F-4D97-AF65-F5344CB8AC3E}">
        <p14:creationId xmlns:p14="http://schemas.microsoft.com/office/powerpoint/2010/main" val="36831498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60172" y="1973013"/>
            <a:ext cx="10515600" cy="2045336"/>
          </a:xfrm>
        </p:spPr>
        <p:txBody>
          <a:bodyPr>
            <a:noAutofit/>
          </a:bodyPr>
          <a:lstStyle/>
          <a:p>
            <a:pPr marL="0" indent="0" algn="ctr">
              <a:buNone/>
            </a:pPr>
            <a:r>
              <a:rPr lang="en-MY" sz="4500" dirty="0">
                <a:solidFill>
                  <a:schemeClr val="bg1"/>
                </a:solidFill>
              </a:rPr>
              <a:t>Introducing...</a:t>
            </a:r>
          </a:p>
          <a:p>
            <a:pPr marL="0" indent="0" algn="ctr">
              <a:buNone/>
            </a:pPr>
            <a:r>
              <a:rPr lang="en-MY" sz="4500" dirty="0">
                <a:solidFill>
                  <a:schemeClr val="bg1"/>
                </a:solidFill>
              </a:rPr>
              <a:t> </a:t>
            </a:r>
          </a:p>
          <a:p>
            <a:pPr marL="0" indent="0" algn="ctr">
              <a:buNone/>
            </a:pPr>
            <a:r>
              <a:rPr lang="en-MY" sz="4500" dirty="0">
                <a:solidFill>
                  <a:schemeClr val="bg1"/>
                </a:solidFill>
              </a:rPr>
              <a:t> The Organized Life: How to Overcome a Cluttered Mind and Take Back Your Life. </a:t>
            </a:r>
          </a:p>
          <a:p>
            <a:pPr marL="0" indent="0" algn="ctr">
              <a:buNone/>
            </a:pPr>
            <a:endParaRPr lang="en-MY" sz="4500" dirty="0">
              <a:solidFill>
                <a:schemeClr val="bg1"/>
              </a:solidFill>
            </a:endParaRPr>
          </a:p>
        </p:txBody>
      </p:sp>
    </p:spTree>
    <p:extLst>
      <p:ext uri="{BB962C8B-B14F-4D97-AF65-F5344CB8AC3E}">
        <p14:creationId xmlns:p14="http://schemas.microsoft.com/office/powerpoint/2010/main" val="27093942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4222" y="2712970"/>
            <a:ext cx="10119558" cy="2045336"/>
          </a:xfrm>
        </p:spPr>
        <p:txBody>
          <a:bodyPr>
            <a:noAutofit/>
          </a:bodyPr>
          <a:lstStyle/>
          <a:p>
            <a:pPr marL="0" indent="0" algn="ctr">
              <a:buNone/>
            </a:pPr>
            <a:r>
              <a:rPr lang="en-MY" sz="4400" dirty="0">
                <a:solidFill>
                  <a:schemeClr val="bg1"/>
                </a:solidFill>
              </a:rPr>
              <a:t>‘The Organized Life’ is the ultimate guide for those who want to take back control of their life. </a:t>
            </a:r>
            <a:endParaRPr lang="en-MY" sz="4400" dirty="0" smtClean="0">
              <a:solidFill>
                <a:schemeClr val="bg1"/>
              </a:solidFill>
            </a:endParaRPr>
          </a:p>
          <a:p>
            <a:pPr marL="0" indent="0" algn="ctr">
              <a:buNone/>
            </a:pPr>
            <a:endParaRPr lang="en-MY" sz="4400" dirty="0">
              <a:solidFill>
                <a:schemeClr val="bg1"/>
              </a:solidFill>
            </a:endParaRPr>
          </a:p>
          <a:p>
            <a:pPr marL="0" indent="0" algn="ctr">
              <a:buNone/>
            </a:pPr>
            <a:endParaRPr lang="en-MY" sz="4400" dirty="0">
              <a:solidFill>
                <a:schemeClr val="bg1"/>
              </a:solidFill>
            </a:endParaRPr>
          </a:p>
        </p:txBody>
      </p:sp>
    </p:spTree>
    <p:extLst>
      <p:ext uri="{BB962C8B-B14F-4D97-AF65-F5344CB8AC3E}">
        <p14:creationId xmlns:p14="http://schemas.microsoft.com/office/powerpoint/2010/main" val="23974418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7062" y="3048250"/>
            <a:ext cx="10119558" cy="2045336"/>
          </a:xfrm>
        </p:spPr>
        <p:txBody>
          <a:bodyPr>
            <a:noAutofit/>
          </a:bodyPr>
          <a:lstStyle/>
          <a:p>
            <a:pPr marL="0" indent="0" algn="ctr">
              <a:buNone/>
            </a:pPr>
            <a:r>
              <a:rPr lang="en-MY" sz="6600" dirty="0">
                <a:solidFill>
                  <a:schemeClr val="bg1"/>
                </a:solidFill>
              </a:rPr>
              <a:t>The B</a:t>
            </a:r>
            <a:r>
              <a:rPr lang="en-MY" sz="6600" dirty="0" smtClean="0">
                <a:solidFill>
                  <a:schemeClr val="bg1"/>
                </a:solidFill>
              </a:rPr>
              <a:t>est </a:t>
            </a:r>
            <a:r>
              <a:rPr lang="en-MY" sz="6600" dirty="0">
                <a:solidFill>
                  <a:schemeClr val="bg1"/>
                </a:solidFill>
              </a:rPr>
              <a:t>P</a:t>
            </a:r>
            <a:r>
              <a:rPr lang="en-MY" sz="6600" dirty="0" smtClean="0">
                <a:solidFill>
                  <a:schemeClr val="bg1"/>
                </a:solidFill>
              </a:rPr>
              <a:t>art</a:t>
            </a:r>
            <a:r>
              <a:rPr lang="en-MY" sz="6600" dirty="0">
                <a:solidFill>
                  <a:schemeClr val="bg1"/>
                </a:solidFill>
              </a:rPr>
              <a:t>? </a:t>
            </a:r>
          </a:p>
        </p:txBody>
      </p:sp>
    </p:spTree>
    <p:extLst>
      <p:ext uri="{BB962C8B-B14F-4D97-AF65-F5344CB8AC3E}">
        <p14:creationId xmlns:p14="http://schemas.microsoft.com/office/powerpoint/2010/main" val="17402410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0862" y="2499610"/>
            <a:ext cx="10653458" cy="2331470"/>
          </a:xfrm>
        </p:spPr>
        <p:txBody>
          <a:bodyPr>
            <a:noAutofit/>
          </a:bodyPr>
          <a:lstStyle/>
          <a:p>
            <a:pPr marL="0" indent="0" algn="ctr">
              <a:buNone/>
            </a:pPr>
            <a:r>
              <a:rPr lang="en-MY" sz="4400" dirty="0">
                <a:solidFill>
                  <a:schemeClr val="bg1"/>
                </a:solidFill>
              </a:rPr>
              <a:t>It’s easier than you think. Decide what matters the most and what doesn’t and start organizing your life based on it. </a:t>
            </a:r>
          </a:p>
        </p:txBody>
      </p:sp>
    </p:spTree>
    <p:extLst>
      <p:ext uri="{BB962C8B-B14F-4D97-AF65-F5344CB8AC3E}">
        <p14:creationId xmlns:p14="http://schemas.microsoft.com/office/powerpoint/2010/main" val="31043494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0090" y="2579726"/>
            <a:ext cx="10031127" cy="2045336"/>
          </a:xfrm>
        </p:spPr>
        <p:txBody>
          <a:bodyPr>
            <a:noAutofit/>
          </a:bodyPr>
          <a:lstStyle/>
          <a:p>
            <a:pPr marL="0" indent="0" algn="ctr">
              <a:buNone/>
            </a:pPr>
            <a:r>
              <a:rPr lang="en-MY" sz="4300" dirty="0">
                <a:solidFill>
                  <a:schemeClr val="bg1"/>
                </a:solidFill>
              </a:rPr>
              <a:t>This guide teaches you simple but powerful steps that you can </a:t>
            </a:r>
            <a:r>
              <a:rPr lang="en-MY" sz="4300" dirty="0" smtClean="0">
                <a:solidFill>
                  <a:schemeClr val="bg1"/>
                </a:solidFill>
              </a:rPr>
              <a:t>do </a:t>
            </a:r>
            <a:r>
              <a:rPr lang="en-MY" sz="4300" dirty="0">
                <a:solidFill>
                  <a:schemeClr val="bg1"/>
                </a:solidFill>
              </a:rPr>
              <a:t>right now that will </a:t>
            </a:r>
            <a:r>
              <a:rPr lang="en-MY" sz="4300" dirty="0" err="1">
                <a:solidFill>
                  <a:schemeClr val="bg1"/>
                </a:solidFill>
              </a:rPr>
              <a:t>declutter</a:t>
            </a:r>
            <a:r>
              <a:rPr lang="en-MY" sz="4300" dirty="0">
                <a:solidFill>
                  <a:schemeClr val="bg1"/>
                </a:solidFill>
              </a:rPr>
              <a:t> your life.</a:t>
            </a:r>
          </a:p>
        </p:txBody>
      </p:sp>
    </p:spTree>
    <p:extLst>
      <p:ext uri="{BB962C8B-B14F-4D97-AF65-F5344CB8AC3E}">
        <p14:creationId xmlns:p14="http://schemas.microsoft.com/office/powerpoint/2010/main" val="17307914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4882" y="1672054"/>
            <a:ext cx="4584323" cy="2475196"/>
          </a:xfrm>
        </p:spPr>
        <p:txBody>
          <a:bodyPr>
            <a:noAutofit/>
          </a:bodyPr>
          <a:lstStyle/>
          <a:p>
            <a:pPr marL="0" indent="0" algn="ctr">
              <a:buNone/>
            </a:pPr>
            <a:r>
              <a:rPr lang="en-MY" sz="4300" dirty="0"/>
              <a:t>Often times, you feel powerless and disorganized. Everything is looking like a total mess.</a:t>
            </a:r>
          </a:p>
        </p:txBody>
      </p:sp>
      <p:pic>
        <p:nvPicPr>
          <p:cNvPr id="2050" name="Picture 2" descr="People With Messy Offices Perceived Negatively, Research Finds – PRsa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7664" y="1893181"/>
            <a:ext cx="4762500" cy="3171826"/>
          </a:xfrm>
          <a:prstGeom prst="ellipse">
            <a:avLst/>
          </a:prstGeom>
          <a:ln w="28575"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34146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0430" y="2833880"/>
            <a:ext cx="10393878" cy="2045336"/>
          </a:xfrm>
        </p:spPr>
        <p:txBody>
          <a:bodyPr>
            <a:noAutofit/>
          </a:bodyPr>
          <a:lstStyle/>
          <a:p>
            <a:pPr marL="0" indent="0" algn="ctr">
              <a:buNone/>
            </a:pPr>
            <a:r>
              <a:rPr lang="en-MY" sz="4400" dirty="0">
                <a:solidFill>
                  <a:schemeClr val="bg1"/>
                </a:solidFill>
              </a:rPr>
              <a:t>You’ll start noticing changes immediately. You won’t have to wait for weeks or months. </a:t>
            </a:r>
          </a:p>
        </p:txBody>
      </p:sp>
    </p:spTree>
    <p:extLst>
      <p:ext uri="{BB962C8B-B14F-4D97-AF65-F5344CB8AC3E}">
        <p14:creationId xmlns:p14="http://schemas.microsoft.com/office/powerpoint/2010/main" val="31642048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93837" y="1587941"/>
            <a:ext cx="4431711" cy="2045336"/>
          </a:xfrm>
        </p:spPr>
        <p:txBody>
          <a:bodyPr>
            <a:noAutofit/>
          </a:bodyPr>
          <a:lstStyle/>
          <a:p>
            <a:pPr marL="0" indent="0" algn="ctr">
              <a:buNone/>
            </a:pPr>
            <a:r>
              <a:rPr lang="en-MY" sz="4400" dirty="0">
                <a:solidFill>
                  <a:schemeClr val="bg1"/>
                </a:solidFill>
              </a:rPr>
              <a:t>The very activity of organizing brings mental clarity and increases your focus </a:t>
            </a:r>
            <a:r>
              <a:rPr lang="en-MY" sz="4400" b="1" dirty="0">
                <a:solidFill>
                  <a:schemeClr val="bg1"/>
                </a:solidFill>
              </a:rPr>
              <a:t>INSTANTLY</a:t>
            </a:r>
            <a:r>
              <a:rPr lang="en-MY" sz="4400" dirty="0">
                <a:solidFill>
                  <a:schemeClr val="bg1"/>
                </a:solidFill>
              </a:rPr>
              <a:t>. </a:t>
            </a:r>
          </a:p>
        </p:txBody>
      </p:sp>
      <p:pic>
        <p:nvPicPr>
          <p:cNvPr id="8194" name="Picture 2" descr="Focus Externally | Social Anxiety Institut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9826" y="1746967"/>
            <a:ext cx="4678129" cy="34267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5381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0430" y="2391920"/>
            <a:ext cx="10393878" cy="2045336"/>
          </a:xfrm>
        </p:spPr>
        <p:txBody>
          <a:bodyPr>
            <a:noAutofit/>
          </a:bodyPr>
          <a:lstStyle/>
          <a:p>
            <a:pPr marL="0" indent="0" algn="ctr">
              <a:buNone/>
            </a:pPr>
            <a:r>
              <a:rPr lang="en-MY" sz="4400" dirty="0">
                <a:solidFill>
                  <a:schemeClr val="bg1"/>
                </a:solidFill>
              </a:rPr>
              <a:t>You'll learn proven strategies used by the most successful people in history to become masters of their destiny.</a:t>
            </a:r>
          </a:p>
        </p:txBody>
      </p:sp>
    </p:spTree>
    <p:extLst>
      <p:ext uri="{BB962C8B-B14F-4D97-AF65-F5344CB8AC3E}">
        <p14:creationId xmlns:p14="http://schemas.microsoft.com/office/powerpoint/2010/main" val="33663564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0430" y="2391920"/>
            <a:ext cx="10393878" cy="2045336"/>
          </a:xfrm>
        </p:spPr>
        <p:txBody>
          <a:bodyPr>
            <a:noAutofit/>
          </a:bodyPr>
          <a:lstStyle/>
          <a:p>
            <a:pPr marL="0" indent="0" algn="ctr">
              <a:buNone/>
            </a:pPr>
            <a:r>
              <a:rPr lang="en-MY" sz="4400" dirty="0">
                <a:solidFill>
                  <a:schemeClr val="bg1"/>
                </a:solidFill>
              </a:rPr>
              <a:t>If you want to start taking back the reigns of your life and direct it wherever you want to go... </a:t>
            </a:r>
          </a:p>
        </p:txBody>
      </p:sp>
    </p:spTree>
    <p:extLst>
      <p:ext uri="{BB962C8B-B14F-4D97-AF65-F5344CB8AC3E}">
        <p14:creationId xmlns:p14="http://schemas.microsoft.com/office/powerpoint/2010/main" val="180664568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0430" y="1675640"/>
            <a:ext cx="10393878" cy="2045336"/>
          </a:xfrm>
        </p:spPr>
        <p:txBody>
          <a:bodyPr>
            <a:noAutofit/>
          </a:bodyPr>
          <a:lstStyle/>
          <a:p>
            <a:pPr marL="0" indent="0" algn="ctr">
              <a:buNone/>
            </a:pPr>
            <a:r>
              <a:rPr lang="en-MY" sz="4200" dirty="0">
                <a:solidFill>
                  <a:schemeClr val="bg1"/>
                </a:solidFill>
              </a:rPr>
              <a:t>If you want to live a life without any distractions, anxiety, and stress...</a:t>
            </a:r>
          </a:p>
          <a:p>
            <a:pPr marL="0" indent="0" algn="ctr">
              <a:buNone/>
            </a:pPr>
            <a:r>
              <a:rPr lang="en-MY" sz="4200" dirty="0">
                <a:solidFill>
                  <a:schemeClr val="bg1"/>
                </a:solidFill>
              </a:rPr>
              <a:t> </a:t>
            </a:r>
          </a:p>
          <a:p>
            <a:pPr marL="0" indent="0" algn="ctr">
              <a:buNone/>
            </a:pPr>
            <a:r>
              <a:rPr lang="en-MY" sz="4200" dirty="0">
                <a:solidFill>
                  <a:schemeClr val="bg1"/>
                </a:solidFill>
              </a:rPr>
              <a:t>then you owe it yourself and everyone around you to learn the simple but powerful skills taught in The Organized Life.</a:t>
            </a:r>
          </a:p>
        </p:txBody>
      </p:sp>
    </p:spTree>
    <p:extLst>
      <p:ext uri="{BB962C8B-B14F-4D97-AF65-F5344CB8AC3E}">
        <p14:creationId xmlns:p14="http://schemas.microsoft.com/office/powerpoint/2010/main" val="34430799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07522" y="2895600"/>
            <a:ext cx="10515600" cy="2697480"/>
          </a:xfrm>
        </p:spPr>
        <p:txBody>
          <a:bodyPr>
            <a:noAutofit/>
          </a:bodyPr>
          <a:lstStyle/>
          <a:p>
            <a:pPr marL="0" indent="0" algn="ctr">
              <a:buNone/>
            </a:pPr>
            <a:r>
              <a:rPr lang="en-MY" sz="4800" dirty="0">
                <a:solidFill>
                  <a:schemeClr val="bg1"/>
                </a:solidFill>
              </a:rPr>
              <a:t>Here </a:t>
            </a:r>
            <a:r>
              <a:rPr lang="en-MY" sz="4800" dirty="0" smtClean="0">
                <a:solidFill>
                  <a:schemeClr val="bg1"/>
                </a:solidFill>
              </a:rPr>
              <a:t>Are </a:t>
            </a:r>
            <a:r>
              <a:rPr lang="en-MY" sz="4800" dirty="0">
                <a:solidFill>
                  <a:schemeClr val="bg1"/>
                </a:solidFill>
              </a:rPr>
              <a:t>S</a:t>
            </a:r>
            <a:r>
              <a:rPr lang="en-MY" sz="4800" dirty="0" smtClean="0">
                <a:solidFill>
                  <a:schemeClr val="bg1"/>
                </a:solidFill>
              </a:rPr>
              <a:t>ome </a:t>
            </a:r>
            <a:r>
              <a:rPr lang="en-MY" sz="4800" dirty="0">
                <a:solidFill>
                  <a:schemeClr val="bg1"/>
                </a:solidFill>
              </a:rPr>
              <a:t>T</a:t>
            </a:r>
            <a:r>
              <a:rPr lang="en-MY" sz="4800" dirty="0" smtClean="0">
                <a:solidFill>
                  <a:schemeClr val="bg1"/>
                </a:solidFill>
              </a:rPr>
              <a:t>hings </a:t>
            </a:r>
            <a:r>
              <a:rPr lang="en-MY" sz="4800" dirty="0">
                <a:solidFill>
                  <a:schemeClr val="bg1"/>
                </a:solidFill>
              </a:rPr>
              <a:t>Y</a:t>
            </a:r>
            <a:r>
              <a:rPr lang="en-MY" sz="4800" dirty="0" smtClean="0">
                <a:solidFill>
                  <a:schemeClr val="bg1"/>
                </a:solidFill>
              </a:rPr>
              <a:t>ou’ll </a:t>
            </a:r>
            <a:r>
              <a:rPr lang="en-MY" sz="4800" dirty="0">
                <a:solidFill>
                  <a:schemeClr val="bg1"/>
                </a:solidFill>
              </a:rPr>
              <a:t>L</a:t>
            </a:r>
            <a:r>
              <a:rPr lang="en-MY" sz="4800" dirty="0" smtClean="0">
                <a:solidFill>
                  <a:schemeClr val="bg1"/>
                </a:solidFill>
              </a:rPr>
              <a:t>earn </a:t>
            </a:r>
            <a:r>
              <a:rPr lang="en-MY" sz="4800" dirty="0">
                <a:solidFill>
                  <a:schemeClr val="bg1"/>
                </a:solidFill>
              </a:rPr>
              <a:t>I</a:t>
            </a:r>
            <a:r>
              <a:rPr lang="en-MY" sz="4800" dirty="0" smtClean="0">
                <a:solidFill>
                  <a:schemeClr val="bg1"/>
                </a:solidFill>
              </a:rPr>
              <a:t>n </a:t>
            </a:r>
            <a:r>
              <a:rPr lang="en-MY" sz="4800" dirty="0">
                <a:solidFill>
                  <a:schemeClr val="bg1"/>
                </a:solidFill>
              </a:rPr>
              <a:t>T</a:t>
            </a:r>
            <a:r>
              <a:rPr lang="en-MY" sz="4800" dirty="0" smtClean="0">
                <a:solidFill>
                  <a:schemeClr val="bg1"/>
                </a:solidFill>
              </a:rPr>
              <a:t>his </a:t>
            </a:r>
            <a:r>
              <a:rPr lang="en-MY" sz="4800" dirty="0">
                <a:solidFill>
                  <a:schemeClr val="bg1"/>
                </a:solidFill>
              </a:rPr>
              <a:t>R</a:t>
            </a:r>
            <a:r>
              <a:rPr lang="en-MY" sz="4800" dirty="0" smtClean="0">
                <a:solidFill>
                  <a:schemeClr val="bg1"/>
                </a:solidFill>
              </a:rPr>
              <a:t>ewarding </a:t>
            </a:r>
            <a:r>
              <a:rPr lang="en-MY" sz="4800" dirty="0">
                <a:solidFill>
                  <a:schemeClr val="bg1"/>
                </a:solidFill>
              </a:rPr>
              <a:t>P</a:t>
            </a:r>
            <a:r>
              <a:rPr lang="en-MY" sz="4800" dirty="0" smtClean="0">
                <a:solidFill>
                  <a:schemeClr val="bg1"/>
                </a:solidFill>
              </a:rPr>
              <a:t>rogram</a:t>
            </a:r>
            <a:r>
              <a:rPr lang="en-MY" sz="4800" dirty="0">
                <a:solidFill>
                  <a:schemeClr val="bg1"/>
                </a:solidFill>
              </a:rPr>
              <a:t>: </a:t>
            </a:r>
          </a:p>
        </p:txBody>
      </p:sp>
    </p:spTree>
    <p:extLst>
      <p:ext uri="{BB962C8B-B14F-4D97-AF65-F5344CB8AC3E}">
        <p14:creationId xmlns:p14="http://schemas.microsoft.com/office/powerpoint/2010/main" val="40440627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19523" y="353537"/>
            <a:ext cx="10515600" cy="4602480"/>
          </a:xfrm>
        </p:spPr>
        <p:txBody>
          <a:bodyPr>
            <a:noAutofit/>
          </a:bodyPr>
          <a:lstStyle/>
          <a:p>
            <a:pPr marL="0" indent="0">
              <a:buNone/>
            </a:pPr>
            <a:endParaRPr lang="en-MY" sz="3400" dirty="0">
              <a:solidFill>
                <a:schemeClr val="bg1"/>
              </a:solidFill>
            </a:endParaRPr>
          </a:p>
          <a:p>
            <a:pPr lvl="0"/>
            <a:r>
              <a:rPr lang="en-MY" sz="3400" dirty="0">
                <a:solidFill>
                  <a:schemeClr val="bg1"/>
                </a:solidFill>
              </a:rPr>
              <a:t>What is a cluttered mind? What causes it and how can it have a negative impact on your life? </a:t>
            </a:r>
            <a:endParaRPr lang="en-MY" sz="3400" dirty="0" smtClean="0">
              <a:solidFill>
                <a:schemeClr val="bg1"/>
              </a:solidFill>
            </a:endParaRPr>
          </a:p>
          <a:p>
            <a:pPr marL="0" lvl="0" indent="0">
              <a:buNone/>
            </a:pPr>
            <a:endParaRPr lang="en-MY" sz="3400" dirty="0">
              <a:solidFill>
                <a:schemeClr val="bg1"/>
              </a:solidFill>
            </a:endParaRPr>
          </a:p>
          <a:p>
            <a:pPr lvl="0"/>
            <a:r>
              <a:rPr lang="en-MY" sz="3400" dirty="0">
                <a:solidFill>
                  <a:schemeClr val="bg1"/>
                </a:solidFill>
              </a:rPr>
              <a:t>The top benefits of a </a:t>
            </a:r>
            <a:r>
              <a:rPr lang="en-MY" sz="3400" dirty="0" err="1">
                <a:solidFill>
                  <a:schemeClr val="bg1"/>
                </a:solidFill>
              </a:rPr>
              <a:t>decluttered</a:t>
            </a:r>
            <a:r>
              <a:rPr lang="en-MY" sz="3400" dirty="0">
                <a:solidFill>
                  <a:schemeClr val="bg1"/>
                </a:solidFill>
              </a:rPr>
              <a:t> mind. </a:t>
            </a:r>
            <a:endParaRPr lang="en-MY" sz="3400" dirty="0" smtClean="0">
              <a:solidFill>
                <a:schemeClr val="bg1"/>
              </a:solidFill>
            </a:endParaRPr>
          </a:p>
          <a:p>
            <a:pPr marL="0" lvl="0" indent="0">
              <a:buNone/>
            </a:pPr>
            <a:endParaRPr lang="en-MY" sz="3400" dirty="0">
              <a:solidFill>
                <a:schemeClr val="bg1"/>
              </a:solidFill>
            </a:endParaRPr>
          </a:p>
          <a:p>
            <a:pPr lvl="0"/>
            <a:r>
              <a:rPr lang="en-MY" sz="3400" dirty="0">
                <a:solidFill>
                  <a:schemeClr val="bg1"/>
                </a:solidFill>
              </a:rPr>
              <a:t>How to organize your home to achieve a less cluttered mind?  </a:t>
            </a:r>
            <a:endParaRPr lang="en-MY" sz="3400" dirty="0" smtClean="0">
              <a:solidFill>
                <a:schemeClr val="bg1"/>
              </a:solidFill>
            </a:endParaRPr>
          </a:p>
          <a:p>
            <a:pPr marL="0" lvl="0" indent="0">
              <a:buNone/>
            </a:pPr>
            <a:endParaRPr lang="en-MY" sz="3400" dirty="0">
              <a:solidFill>
                <a:schemeClr val="bg1"/>
              </a:solidFill>
            </a:endParaRPr>
          </a:p>
          <a:p>
            <a:pPr lvl="0"/>
            <a:r>
              <a:rPr lang="en-MY" sz="3400" dirty="0">
                <a:solidFill>
                  <a:schemeClr val="bg1"/>
                </a:solidFill>
              </a:rPr>
              <a:t>How to organize your workplace for greater productivity?  </a:t>
            </a:r>
          </a:p>
        </p:txBody>
      </p:sp>
    </p:spTree>
    <p:extLst>
      <p:ext uri="{BB962C8B-B14F-4D97-AF65-F5344CB8AC3E}">
        <p14:creationId xmlns:p14="http://schemas.microsoft.com/office/powerpoint/2010/main" val="16206250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712" y="1217287"/>
            <a:ext cx="10515600" cy="3693989"/>
          </a:xfrm>
        </p:spPr>
        <p:txBody>
          <a:bodyPr>
            <a:noAutofit/>
          </a:bodyPr>
          <a:lstStyle/>
          <a:p>
            <a:pPr lvl="0"/>
            <a:r>
              <a:rPr lang="en-MY" sz="3600" dirty="0">
                <a:solidFill>
                  <a:schemeClr val="bg1"/>
                </a:solidFill>
              </a:rPr>
              <a:t>Learn to spot the signs of a disorganized life and learn what makes your life cluttered. </a:t>
            </a:r>
            <a:endParaRPr lang="en-MY" sz="3600" dirty="0" smtClean="0">
              <a:solidFill>
                <a:schemeClr val="bg1"/>
              </a:solidFill>
            </a:endParaRPr>
          </a:p>
          <a:p>
            <a:pPr marL="0" lvl="0" indent="0">
              <a:buNone/>
            </a:pPr>
            <a:endParaRPr lang="en-MY" sz="3600" dirty="0">
              <a:solidFill>
                <a:schemeClr val="bg1"/>
              </a:solidFill>
            </a:endParaRPr>
          </a:p>
          <a:p>
            <a:pPr lvl="0"/>
            <a:r>
              <a:rPr lang="en-MY" sz="3600" dirty="0">
                <a:solidFill>
                  <a:schemeClr val="bg1"/>
                </a:solidFill>
              </a:rPr>
              <a:t>How to better manage your life and have mental clarity at all times. </a:t>
            </a:r>
            <a:endParaRPr lang="en-MY" sz="3600" dirty="0" smtClean="0">
              <a:solidFill>
                <a:schemeClr val="bg1"/>
              </a:solidFill>
            </a:endParaRPr>
          </a:p>
          <a:p>
            <a:pPr marL="0" lvl="0" indent="0">
              <a:buNone/>
            </a:pPr>
            <a:endParaRPr lang="en-MY" sz="3600" dirty="0">
              <a:solidFill>
                <a:schemeClr val="bg1"/>
              </a:solidFill>
            </a:endParaRPr>
          </a:p>
          <a:p>
            <a:pPr lvl="0"/>
            <a:r>
              <a:rPr lang="en-MY" sz="3600" dirty="0">
                <a:solidFill>
                  <a:schemeClr val="bg1"/>
                </a:solidFill>
              </a:rPr>
              <a:t>Discover top secret hacks to organize your life and bring back control.  </a:t>
            </a:r>
          </a:p>
          <a:p>
            <a:endParaRPr lang="en-MY" sz="3600" dirty="0">
              <a:solidFill>
                <a:schemeClr val="bg1"/>
              </a:solidFill>
            </a:endParaRPr>
          </a:p>
        </p:txBody>
      </p:sp>
    </p:spTree>
    <p:extLst>
      <p:ext uri="{BB962C8B-B14F-4D97-AF65-F5344CB8AC3E}">
        <p14:creationId xmlns:p14="http://schemas.microsoft.com/office/powerpoint/2010/main" val="33731801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712" y="1217287"/>
            <a:ext cx="10515600" cy="3693989"/>
          </a:xfrm>
        </p:spPr>
        <p:txBody>
          <a:bodyPr>
            <a:noAutofit/>
          </a:bodyPr>
          <a:lstStyle/>
          <a:p>
            <a:pPr lvl="0"/>
            <a:r>
              <a:rPr lang="en-MY" sz="3600" dirty="0">
                <a:solidFill>
                  <a:schemeClr val="bg1"/>
                </a:solidFill>
              </a:rPr>
              <a:t>Learn to spot the signs of a disorganized life and learn what makes your life cluttered. </a:t>
            </a:r>
            <a:endParaRPr lang="en-MY" sz="3600" dirty="0" smtClean="0">
              <a:solidFill>
                <a:schemeClr val="bg1"/>
              </a:solidFill>
            </a:endParaRPr>
          </a:p>
          <a:p>
            <a:pPr marL="0" lvl="0" indent="0">
              <a:buNone/>
            </a:pPr>
            <a:endParaRPr lang="en-MY" sz="3600" dirty="0">
              <a:solidFill>
                <a:schemeClr val="bg1"/>
              </a:solidFill>
            </a:endParaRPr>
          </a:p>
          <a:p>
            <a:pPr lvl="0"/>
            <a:r>
              <a:rPr lang="en-MY" sz="3600" dirty="0">
                <a:solidFill>
                  <a:schemeClr val="bg1"/>
                </a:solidFill>
              </a:rPr>
              <a:t>How to better manage your life and have mental clarity at all times. </a:t>
            </a:r>
            <a:endParaRPr lang="en-MY" sz="3600" dirty="0" smtClean="0">
              <a:solidFill>
                <a:schemeClr val="bg1"/>
              </a:solidFill>
            </a:endParaRPr>
          </a:p>
          <a:p>
            <a:pPr marL="0" lvl="0" indent="0">
              <a:buNone/>
            </a:pPr>
            <a:endParaRPr lang="en-MY" sz="3600" dirty="0">
              <a:solidFill>
                <a:schemeClr val="bg1"/>
              </a:solidFill>
            </a:endParaRPr>
          </a:p>
          <a:p>
            <a:pPr lvl="0"/>
            <a:r>
              <a:rPr lang="en-MY" sz="3600" dirty="0">
                <a:solidFill>
                  <a:schemeClr val="bg1"/>
                </a:solidFill>
              </a:rPr>
              <a:t>Discover top secret hacks to organize your life and bring back control.  </a:t>
            </a:r>
          </a:p>
          <a:p>
            <a:endParaRPr lang="en-MY" sz="3600" dirty="0">
              <a:solidFill>
                <a:schemeClr val="bg1"/>
              </a:solidFill>
            </a:endParaRPr>
          </a:p>
        </p:txBody>
      </p:sp>
    </p:spTree>
    <p:extLst>
      <p:ext uri="{BB962C8B-B14F-4D97-AF65-F5344CB8AC3E}">
        <p14:creationId xmlns:p14="http://schemas.microsoft.com/office/powerpoint/2010/main" val="19869178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32072" y="1567807"/>
            <a:ext cx="10515600" cy="3693989"/>
          </a:xfrm>
        </p:spPr>
        <p:txBody>
          <a:bodyPr>
            <a:noAutofit/>
          </a:bodyPr>
          <a:lstStyle/>
          <a:p>
            <a:pPr lvl="0"/>
            <a:r>
              <a:rPr lang="en-MY" sz="3600" dirty="0">
                <a:solidFill>
                  <a:schemeClr val="bg1"/>
                </a:solidFill>
              </a:rPr>
              <a:t>How removing toxic friendships can improve your life and mental clarity?  </a:t>
            </a:r>
            <a:endParaRPr lang="en-MY" sz="3600" dirty="0" smtClean="0">
              <a:solidFill>
                <a:schemeClr val="bg1"/>
              </a:solidFill>
            </a:endParaRPr>
          </a:p>
          <a:p>
            <a:pPr marL="0" lvl="0" indent="0">
              <a:buNone/>
            </a:pPr>
            <a:endParaRPr lang="en-MY" sz="3600" dirty="0">
              <a:solidFill>
                <a:schemeClr val="bg1"/>
              </a:solidFill>
            </a:endParaRPr>
          </a:p>
          <a:p>
            <a:pPr lvl="0"/>
            <a:r>
              <a:rPr lang="en-MY" sz="3600" dirty="0">
                <a:solidFill>
                  <a:schemeClr val="bg1"/>
                </a:solidFill>
              </a:rPr>
              <a:t>How to steer away from a cluttered and disorganized mind </a:t>
            </a:r>
            <a:endParaRPr lang="en-MY" sz="3600" dirty="0" smtClean="0">
              <a:solidFill>
                <a:schemeClr val="bg1"/>
              </a:solidFill>
            </a:endParaRPr>
          </a:p>
          <a:p>
            <a:pPr marL="0" lvl="0" indent="0">
              <a:buNone/>
            </a:pPr>
            <a:endParaRPr lang="en-MY" sz="3600" dirty="0">
              <a:solidFill>
                <a:schemeClr val="bg1"/>
              </a:solidFill>
            </a:endParaRPr>
          </a:p>
          <a:p>
            <a:r>
              <a:rPr lang="en-MY" sz="3600" dirty="0">
                <a:solidFill>
                  <a:schemeClr val="bg1"/>
                </a:solidFill>
              </a:rPr>
              <a:t>….And many other powerful techniques inside!</a:t>
            </a:r>
          </a:p>
        </p:txBody>
      </p:sp>
    </p:spTree>
    <p:extLst>
      <p:ext uri="{BB962C8B-B14F-4D97-AF65-F5344CB8AC3E}">
        <p14:creationId xmlns:p14="http://schemas.microsoft.com/office/powerpoint/2010/main" val="4906781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8064" y="2434021"/>
            <a:ext cx="10315220" cy="3168260"/>
          </a:xfrm>
        </p:spPr>
        <p:txBody>
          <a:bodyPr>
            <a:noAutofit/>
          </a:bodyPr>
          <a:lstStyle/>
          <a:p>
            <a:pPr marL="0" indent="0" algn="ctr">
              <a:buNone/>
            </a:pPr>
            <a:r>
              <a:rPr lang="en-MY" sz="4400" dirty="0"/>
              <a:t>Before you know it, you’re hijacked by another to-do list and a chattering mind that makes it hard for you to stay focused.</a:t>
            </a:r>
          </a:p>
        </p:txBody>
      </p:sp>
    </p:spTree>
    <p:extLst>
      <p:ext uri="{BB962C8B-B14F-4D97-AF65-F5344CB8AC3E}">
        <p14:creationId xmlns:p14="http://schemas.microsoft.com/office/powerpoint/2010/main" val="31114032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3637" y="797167"/>
            <a:ext cx="10414782" cy="3139441"/>
          </a:xfrm>
        </p:spPr>
        <p:txBody>
          <a:bodyPr>
            <a:noAutofit/>
          </a:bodyPr>
          <a:lstStyle/>
          <a:p>
            <a:pPr marL="0" indent="0" algn="ctr">
              <a:buNone/>
            </a:pPr>
            <a:r>
              <a:rPr lang="en-MY" sz="5400" b="1" dirty="0" smtClean="0"/>
              <a:t>This Guide Is For Those Who                Want To:</a:t>
            </a:r>
          </a:p>
          <a:p>
            <a:pPr marL="0" indent="0" algn="ctr">
              <a:buNone/>
            </a:pPr>
            <a:endParaRPr lang="en-MY" sz="5400" b="1" dirty="0" smtClean="0"/>
          </a:p>
          <a:p>
            <a:pPr marL="0" indent="0" algn="ctr">
              <a:buNone/>
            </a:pPr>
            <a:endParaRPr lang="en-MY" sz="5400" b="1" dirty="0"/>
          </a:p>
        </p:txBody>
      </p:sp>
      <p:sp>
        <p:nvSpPr>
          <p:cNvPr id="2" name="Rectangle 1"/>
          <p:cNvSpPr/>
          <p:nvPr/>
        </p:nvSpPr>
        <p:spPr>
          <a:xfrm>
            <a:off x="735037" y="2893254"/>
            <a:ext cx="10293839" cy="3508653"/>
          </a:xfrm>
          <a:prstGeom prst="rect">
            <a:avLst/>
          </a:prstGeom>
        </p:spPr>
        <p:txBody>
          <a:bodyPr wrap="square">
            <a:spAutoFit/>
          </a:bodyPr>
          <a:lstStyle/>
          <a:p>
            <a:pPr marL="571500" lvl="0" indent="-571500">
              <a:buFont typeface="Arial" panose="020B0604020202020204" pitchFamily="34" charset="0"/>
              <a:buChar char="•"/>
            </a:pPr>
            <a:r>
              <a:rPr lang="en-MY" sz="3700" dirty="0"/>
              <a:t>Bring order to their lives. </a:t>
            </a:r>
          </a:p>
          <a:p>
            <a:pPr marL="571500" lvl="0" indent="-571500">
              <a:buFont typeface="Arial" panose="020B0604020202020204" pitchFamily="34" charset="0"/>
              <a:buChar char="•"/>
            </a:pPr>
            <a:endParaRPr lang="en-MY" sz="3700" dirty="0"/>
          </a:p>
          <a:p>
            <a:pPr marL="571500" lvl="0" indent="-571500">
              <a:buFont typeface="Arial" panose="020B0604020202020204" pitchFamily="34" charset="0"/>
              <a:buChar char="•"/>
            </a:pPr>
            <a:r>
              <a:rPr lang="en-MY" sz="3700" dirty="0"/>
              <a:t>Increase their focus. </a:t>
            </a:r>
            <a:endParaRPr lang="en-MY" sz="3700" dirty="0" smtClean="0"/>
          </a:p>
          <a:p>
            <a:pPr marL="571500" lvl="0" indent="-571500">
              <a:buFont typeface="Arial" panose="020B0604020202020204" pitchFamily="34" charset="0"/>
              <a:buChar char="•"/>
            </a:pPr>
            <a:endParaRPr lang="en-MY" sz="3700" dirty="0"/>
          </a:p>
          <a:p>
            <a:pPr marL="571500" lvl="0" indent="-571500">
              <a:buFont typeface="Arial" panose="020B0604020202020204" pitchFamily="34" charset="0"/>
              <a:buChar char="•"/>
            </a:pPr>
            <a:r>
              <a:rPr lang="en-MY" sz="3700" dirty="0"/>
              <a:t>Organize their home and workplace to improve productivity. </a:t>
            </a:r>
          </a:p>
        </p:txBody>
      </p:sp>
    </p:spTree>
    <p:extLst>
      <p:ext uri="{BB962C8B-B14F-4D97-AF65-F5344CB8AC3E}">
        <p14:creationId xmlns:p14="http://schemas.microsoft.com/office/powerpoint/2010/main" val="42744154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1668" y="1218200"/>
            <a:ext cx="10515600" cy="5170357"/>
          </a:xfrm>
        </p:spPr>
        <p:txBody>
          <a:bodyPr>
            <a:normAutofit/>
          </a:bodyPr>
          <a:lstStyle/>
          <a:p>
            <a:pPr lvl="0"/>
            <a:r>
              <a:rPr lang="en-MY" sz="4000" dirty="0"/>
              <a:t>Improve mental and physical well-being. </a:t>
            </a:r>
            <a:endParaRPr lang="en-MY" sz="4000" dirty="0" smtClean="0"/>
          </a:p>
          <a:p>
            <a:pPr marL="0" lvl="0" indent="0">
              <a:buNone/>
            </a:pPr>
            <a:endParaRPr lang="en-MY" sz="4000" dirty="0"/>
          </a:p>
          <a:p>
            <a:pPr lvl="0"/>
            <a:r>
              <a:rPr lang="en-MY" sz="4000" dirty="0"/>
              <a:t>Reduce stress and anxiety. </a:t>
            </a:r>
            <a:endParaRPr lang="en-MY" sz="4000" dirty="0" smtClean="0"/>
          </a:p>
          <a:p>
            <a:pPr marL="0" lvl="0" indent="0">
              <a:buNone/>
            </a:pPr>
            <a:endParaRPr lang="en-MY" sz="4000" dirty="0"/>
          </a:p>
          <a:p>
            <a:pPr lvl="0"/>
            <a:r>
              <a:rPr lang="en-MY" sz="4000" dirty="0"/>
              <a:t>Enjoy a more relaxed life. </a:t>
            </a:r>
            <a:endParaRPr lang="en-MY" sz="4000" dirty="0" smtClean="0"/>
          </a:p>
          <a:p>
            <a:pPr marL="0" lvl="0" indent="0">
              <a:buNone/>
            </a:pPr>
            <a:endParaRPr lang="en-MY" sz="4000" dirty="0"/>
          </a:p>
          <a:p>
            <a:pPr lvl="0"/>
            <a:r>
              <a:rPr lang="en-MY" sz="4000" dirty="0"/>
              <a:t>Learn how to live in the moment. </a:t>
            </a:r>
          </a:p>
        </p:txBody>
      </p:sp>
    </p:spTree>
    <p:extLst>
      <p:ext uri="{BB962C8B-B14F-4D97-AF65-F5344CB8AC3E}">
        <p14:creationId xmlns:p14="http://schemas.microsoft.com/office/powerpoint/2010/main" val="14397299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9712" y="1051829"/>
            <a:ext cx="10515600" cy="5562600"/>
          </a:xfrm>
        </p:spPr>
        <p:txBody>
          <a:bodyPr>
            <a:normAutofit/>
          </a:bodyPr>
          <a:lstStyle/>
          <a:p>
            <a:pPr marL="0" indent="0">
              <a:buNone/>
            </a:pPr>
            <a:endParaRPr lang="en-MY" sz="4000" dirty="0"/>
          </a:p>
          <a:p>
            <a:pPr lvl="0"/>
            <a:r>
              <a:rPr lang="en-MY" sz="4000" dirty="0"/>
              <a:t>Enjoy long-lasting peace. </a:t>
            </a:r>
            <a:endParaRPr lang="en-MY" sz="4000" dirty="0" smtClean="0"/>
          </a:p>
          <a:p>
            <a:pPr marL="0" lvl="0" indent="0">
              <a:buNone/>
            </a:pPr>
            <a:endParaRPr lang="en-MY" sz="4000" dirty="0"/>
          </a:p>
          <a:p>
            <a:pPr lvl="0"/>
            <a:r>
              <a:rPr lang="en-MY" sz="4000" dirty="0"/>
              <a:t>Find more happiness. </a:t>
            </a:r>
            <a:endParaRPr lang="en-MY" sz="4000" dirty="0" smtClean="0"/>
          </a:p>
          <a:p>
            <a:pPr marL="0" lvl="0" indent="0">
              <a:buNone/>
            </a:pPr>
            <a:endParaRPr lang="en-MY" sz="4000" dirty="0"/>
          </a:p>
          <a:p>
            <a:pPr lvl="0"/>
            <a:r>
              <a:rPr lang="en-MY" sz="4000" dirty="0"/>
              <a:t>Increase mindfulness. </a:t>
            </a:r>
          </a:p>
        </p:txBody>
      </p:sp>
    </p:spTree>
    <p:extLst>
      <p:ext uri="{BB962C8B-B14F-4D97-AF65-F5344CB8AC3E}">
        <p14:creationId xmlns:p14="http://schemas.microsoft.com/office/powerpoint/2010/main" val="22360359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44682" y="1683434"/>
            <a:ext cx="10515600" cy="3977640"/>
          </a:xfrm>
        </p:spPr>
        <p:txBody>
          <a:bodyPr>
            <a:noAutofit/>
          </a:bodyPr>
          <a:lstStyle/>
          <a:p>
            <a:pPr marL="0" indent="0" algn="ctr">
              <a:buNone/>
            </a:pPr>
            <a:r>
              <a:rPr lang="en-MY" sz="4400" dirty="0" smtClean="0">
                <a:solidFill>
                  <a:schemeClr val="bg1"/>
                </a:solidFill>
              </a:rPr>
              <a:t>Here’s The </a:t>
            </a:r>
            <a:r>
              <a:rPr lang="en-MY" sz="4400" dirty="0">
                <a:solidFill>
                  <a:schemeClr val="bg1"/>
                </a:solidFill>
              </a:rPr>
              <a:t>G</a:t>
            </a:r>
            <a:r>
              <a:rPr lang="en-MY" sz="4400" dirty="0" smtClean="0">
                <a:solidFill>
                  <a:schemeClr val="bg1"/>
                </a:solidFill>
              </a:rPr>
              <a:t>ood </a:t>
            </a:r>
            <a:r>
              <a:rPr lang="en-MY" sz="4400" dirty="0">
                <a:solidFill>
                  <a:schemeClr val="bg1"/>
                </a:solidFill>
              </a:rPr>
              <a:t>N</a:t>
            </a:r>
            <a:r>
              <a:rPr lang="en-MY" sz="4400" dirty="0" smtClean="0">
                <a:solidFill>
                  <a:schemeClr val="bg1"/>
                </a:solidFill>
              </a:rPr>
              <a:t>ews</a:t>
            </a:r>
            <a:r>
              <a:rPr lang="en-MY" sz="4400" dirty="0">
                <a:solidFill>
                  <a:schemeClr val="bg1"/>
                </a:solidFill>
              </a:rPr>
              <a:t>…</a:t>
            </a:r>
          </a:p>
          <a:p>
            <a:pPr marL="0" indent="0" algn="ctr">
              <a:buNone/>
            </a:pPr>
            <a:endParaRPr lang="en-MY" sz="4400" dirty="0">
              <a:solidFill>
                <a:schemeClr val="bg1"/>
              </a:solidFill>
            </a:endParaRPr>
          </a:p>
          <a:p>
            <a:pPr marL="0" indent="0" algn="ctr">
              <a:buNone/>
            </a:pPr>
            <a:r>
              <a:rPr lang="en-MY" sz="4400" dirty="0">
                <a:solidFill>
                  <a:schemeClr val="bg1"/>
                </a:solidFill>
              </a:rPr>
              <a:t>Instead of charging this life-changing program at a ridiculous price, I am offering it at a fraction of its actual cost!</a:t>
            </a:r>
          </a:p>
          <a:p>
            <a:pPr marL="0" indent="0" algn="ctr">
              <a:buNone/>
            </a:pPr>
            <a:r>
              <a:rPr lang="en-MY" sz="4400" dirty="0">
                <a:solidFill>
                  <a:schemeClr val="bg1"/>
                </a:solidFill>
              </a:rPr>
              <a:t> </a:t>
            </a:r>
          </a:p>
        </p:txBody>
      </p:sp>
    </p:spTree>
    <p:extLst>
      <p:ext uri="{BB962C8B-B14F-4D97-AF65-F5344CB8AC3E}">
        <p14:creationId xmlns:p14="http://schemas.microsoft.com/office/powerpoint/2010/main" val="40357937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9218" name="Picture 2" descr="The Five W's of DR Life – Why? Why? Why? Why? Why? | Costambar Month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87725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3778" y="1448973"/>
            <a:ext cx="10515600" cy="3977640"/>
          </a:xfrm>
        </p:spPr>
        <p:txBody>
          <a:bodyPr>
            <a:noAutofit/>
          </a:bodyPr>
          <a:lstStyle/>
          <a:p>
            <a:pPr marL="0" indent="0" algn="ctr">
              <a:buNone/>
            </a:pPr>
            <a:r>
              <a:rPr lang="en-MY" sz="4200" dirty="0">
                <a:solidFill>
                  <a:schemeClr val="bg1"/>
                </a:solidFill>
              </a:rPr>
              <a:t> </a:t>
            </a:r>
          </a:p>
          <a:p>
            <a:pPr marL="0" indent="0" algn="ctr">
              <a:buNone/>
            </a:pPr>
            <a:r>
              <a:rPr lang="en-MY" sz="4200" dirty="0">
                <a:solidFill>
                  <a:schemeClr val="bg1"/>
                </a:solidFill>
              </a:rPr>
              <a:t>Because I want to help as many people like you to live their best life, increase your focus, and have mental clarity. More importantly, I want you to be able to increase your productivity-TODAY! </a:t>
            </a:r>
          </a:p>
        </p:txBody>
      </p:sp>
    </p:spTree>
    <p:extLst>
      <p:ext uri="{BB962C8B-B14F-4D97-AF65-F5344CB8AC3E}">
        <p14:creationId xmlns:p14="http://schemas.microsoft.com/office/powerpoint/2010/main" val="24021127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4925" y="2408147"/>
            <a:ext cx="10515600" cy="3555683"/>
          </a:xfrm>
        </p:spPr>
        <p:txBody>
          <a:bodyPr>
            <a:normAutofit/>
          </a:bodyPr>
          <a:lstStyle/>
          <a:p>
            <a:pPr marL="0" indent="0" algn="ctr">
              <a:buNone/>
            </a:pPr>
            <a:r>
              <a:rPr lang="en-MY" sz="4400" dirty="0"/>
              <a:t>All you have to do is to implement the secrets revealed in this blueprint for the next 30 days... </a:t>
            </a:r>
          </a:p>
        </p:txBody>
      </p:sp>
    </p:spTree>
    <p:extLst>
      <p:ext uri="{BB962C8B-B14F-4D97-AF65-F5344CB8AC3E}">
        <p14:creationId xmlns:p14="http://schemas.microsoft.com/office/powerpoint/2010/main" val="27329518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5968" y="2431726"/>
            <a:ext cx="10515600" cy="3418523"/>
          </a:xfrm>
        </p:spPr>
        <p:txBody>
          <a:bodyPr>
            <a:normAutofit/>
          </a:bodyPr>
          <a:lstStyle/>
          <a:p>
            <a:pPr marL="0" indent="0" algn="ctr">
              <a:buNone/>
            </a:pPr>
            <a:r>
              <a:rPr lang="en-MY" sz="4400" dirty="0"/>
              <a:t>… and if you don’t see any improvement in your life, simply return your order within 30 days and I will give you...</a:t>
            </a:r>
          </a:p>
        </p:txBody>
      </p:sp>
    </p:spTree>
    <p:extLst>
      <p:ext uri="{BB962C8B-B14F-4D97-AF65-F5344CB8AC3E}">
        <p14:creationId xmlns:p14="http://schemas.microsoft.com/office/powerpoint/2010/main" val="325986014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9698" y="1865502"/>
            <a:ext cx="5119749" cy="3418523"/>
          </a:xfrm>
        </p:spPr>
        <p:txBody>
          <a:bodyPr>
            <a:normAutofit/>
          </a:bodyPr>
          <a:lstStyle/>
          <a:p>
            <a:pPr marL="0" indent="0" algn="ctr">
              <a:buNone/>
            </a:pPr>
            <a:r>
              <a:rPr lang="en-MY" sz="4400" dirty="0"/>
              <a:t>100% Money-Back Guarantee. </a:t>
            </a:r>
            <a:endParaRPr lang="en-MY" sz="4400" dirty="0" smtClean="0"/>
          </a:p>
          <a:p>
            <a:pPr marL="0" indent="0" algn="ctr">
              <a:buNone/>
            </a:pPr>
            <a:endParaRPr lang="en-MY" sz="4400" dirty="0" smtClean="0"/>
          </a:p>
          <a:p>
            <a:pPr marL="0" indent="0" algn="ctr">
              <a:buNone/>
            </a:pPr>
            <a:r>
              <a:rPr lang="en-MY" sz="4400" dirty="0" smtClean="0"/>
              <a:t>No </a:t>
            </a:r>
            <a:r>
              <a:rPr lang="en-MY" sz="4400" dirty="0"/>
              <a:t>Questions Asked!</a:t>
            </a:r>
          </a:p>
        </p:txBody>
      </p:sp>
      <p:pic>
        <p:nvPicPr>
          <p:cNvPr id="7170" name="Picture 2" descr="Vast Data Adds Zero Data Loss Guarantee for Storage – Channel Futures"/>
          <p:cNvPicPr>
            <a:picLocks noChangeAspect="1" noChangeArrowheads="1"/>
          </p:cNvPicPr>
          <p:nvPr/>
        </p:nvPicPr>
        <p:blipFill rotWithShape="1">
          <a:blip r:embed="rId2">
            <a:extLst>
              <a:ext uri="{28A0092B-C50C-407E-A947-70E740481C1C}">
                <a14:useLocalDpi xmlns:a14="http://schemas.microsoft.com/office/drawing/2010/main" val="0"/>
              </a:ext>
            </a:extLst>
          </a:blip>
          <a:srcRect l="17167" t="-250" r="18670"/>
          <a:stretch/>
        </p:blipFill>
        <p:spPr bwMode="auto">
          <a:xfrm>
            <a:off x="7047914" y="1626351"/>
            <a:ext cx="4270234" cy="3286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10051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07626" y="2193882"/>
            <a:ext cx="10515600" cy="2053638"/>
          </a:xfrm>
        </p:spPr>
        <p:txBody>
          <a:bodyPr>
            <a:noAutofit/>
          </a:bodyPr>
          <a:lstStyle/>
          <a:p>
            <a:pPr marL="0" indent="0" algn="ctr">
              <a:buNone/>
            </a:pPr>
            <a:r>
              <a:rPr lang="en-MY" sz="4400" dirty="0">
                <a:solidFill>
                  <a:schemeClr val="bg1"/>
                </a:solidFill>
              </a:rPr>
              <a:t>But Wait, </a:t>
            </a:r>
            <a:r>
              <a:rPr lang="en-MY" sz="4400" dirty="0" smtClean="0">
                <a:solidFill>
                  <a:schemeClr val="bg1"/>
                </a:solidFill>
              </a:rPr>
              <a:t>That’s Not All…</a:t>
            </a:r>
            <a:endParaRPr lang="en-MY" sz="4400" dirty="0">
              <a:solidFill>
                <a:schemeClr val="bg1"/>
              </a:solidFill>
            </a:endParaRPr>
          </a:p>
          <a:p>
            <a:pPr marL="0" indent="0" algn="ctr">
              <a:buNone/>
            </a:pPr>
            <a:r>
              <a:rPr lang="en-MY" sz="4400" dirty="0">
                <a:solidFill>
                  <a:schemeClr val="bg1"/>
                </a:solidFill>
              </a:rPr>
              <a:t> </a:t>
            </a:r>
          </a:p>
          <a:p>
            <a:pPr marL="0" indent="0" algn="ctr">
              <a:buNone/>
            </a:pPr>
            <a:r>
              <a:rPr lang="en-MY" sz="4400" dirty="0">
                <a:solidFill>
                  <a:schemeClr val="bg1"/>
                </a:solidFill>
              </a:rPr>
              <a:t>If you get </a:t>
            </a:r>
            <a:r>
              <a:rPr lang="en-MY" sz="4400" b="1" i="1" dirty="0" smtClean="0">
                <a:solidFill>
                  <a:srgbClr val="FFC000"/>
                </a:solidFill>
              </a:rPr>
              <a:t>The Organized Life </a:t>
            </a:r>
            <a:r>
              <a:rPr lang="en-MY" sz="4400" dirty="0" smtClean="0">
                <a:solidFill>
                  <a:schemeClr val="bg1"/>
                </a:solidFill>
              </a:rPr>
              <a:t>right </a:t>
            </a:r>
            <a:r>
              <a:rPr lang="en-MY" sz="4400" dirty="0">
                <a:solidFill>
                  <a:schemeClr val="bg1"/>
                </a:solidFill>
              </a:rPr>
              <a:t>now, you will get these bonuses:</a:t>
            </a:r>
          </a:p>
          <a:p>
            <a:pPr marL="0" indent="0" algn="ctr">
              <a:buNone/>
            </a:pPr>
            <a:endParaRPr lang="en-MY" sz="4400" dirty="0">
              <a:solidFill>
                <a:schemeClr val="bg1"/>
              </a:solidFill>
            </a:endParaRPr>
          </a:p>
        </p:txBody>
      </p:sp>
    </p:spTree>
    <p:extLst>
      <p:ext uri="{BB962C8B-B14F-4D97-AF65-F5344CB8AC3E}">
        <p14:creationId xmlns:p14="http://schemas.microsoft.com/office/powerpoint/2010/main" val="33260918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4233" y="831442"/>
            <a:ext cx="9727004" cy="3265096"/>
          </a:xfrm>
        </p:spPr>
        <p:txBody>
          <a:bodyPr>
            <a:noAutofit/>
          </a:bodyPr>
          <a:lstStyle/>
          <a:p>
            <a:pPr marL="0" indent="0">
              <a:buNone/>
            </a:pPr>
            <a:r>
              <a:rPr lang="en-MY" sz="4400" b="1" dirty="0">
                <a:solidFill>
                  <a:srgbClr val="FFC000"/>
                </a:solidFill>
              </a:rPr>
              <a:t>Tell me if these situations sound familiar:</a:t>
            </a:r>
          </a:p>
          <a:p>
            <a:pPr marL="0" indent="0">
              <a:buNone/>
            </a:pPr>
            <a:r>
              <a:rPr lang="en-MY" sz="4000" dirty="0">
                <a:solidFill>
                  <a:schemeClr val="bg1"/>
                </a:solidFill>
              </a:rPr>
              <a:t> </a:t>
            </a:r>
          </a:p>
          <a:p>
            <a:r>
              <a:rPr lang="en-MY" sz="3600" dirty="0">
                <a:solidFill>
                  <a:schemeClr val="bg1"/>
                </a:solidFill>
              </a:rPr>
              <a:t>I am “Too busy” to get rid of the pile of old magazines that’s been collecting dust for months</a:t>
            </a:r>
            <a:r>
              <a:rPr lang="en-MY" sz="3600" dirty="0" smtClean="0">
                <a:solidFill>
                  <a:schemeClr val="bg1"/>
                </a:solidFill>
              </a:rPr>
              <a:t>.</a:t>
            </a:r>
          </a:p>
          <a:p>
            <a:pPr marL="0" indent="0">
              <a:buNone/>
            </a:pPr>
            <a:endParaRPr lang="en-MY" sz="3600" dirty="0">
              <a:solidFill>
                <a:schemeClr val="bg1"/>
              </a:solidFill>
            </a:endParaRPr>
          </a:p>
          <a:p>
            <a:r>
              <a:rPr lang="en-MY" sz="3600" dirty="0">
                <a:solidFill>
                  <a:schemeClr val="bg1"/>
                </a:solidFill>
              </a:rPr>
              <a:t>I “can’t find the time” to do my laundry</a:t>
            </a:r>
            <a:r>
              <a:rPr lang="en-MY" sz="3600" dirty="0" smtClean="0">
                <a:solidFill>
                  <a:schemeClr val="bg1"/>
                </a:solidFill>
              </a:rPr>
              <a:t>.</a:t>
            </a:r>
          </a:p>
          <a:p>
            <a:pPr marL="0" indent="0">
              <a:buNone/>
            </a:pPr>
            <a:endParaRPr lang="en-MY" sz="3600" dirty="0">
              <a:solidFill>
                <a:schemeClr val="bg1"/>
              </a:solidFill>
            </a:endParaRPr>
          </a:p>
          <a:p>
            <a:r>
              <a:rPr lang="en-MY" sz="3600" dirty="0">
                <a:solidFill>
                  <a:schemeClr val="bg1"/>
                </a:solidFill>
              </a:rPr>
              <a:t>I am “too tired” to do the dishes at the end of the day.</a:t>
            </a:r>
          </a:p>
          <a:p>
            <a:pPr marL="0" indent="0" algn="ctr">
              <a:buNone/>
            </a:pPr>
            <a:endParaRPr lang="en-MY" sz="4000" dirty="0">
              <a:solidFill>
                <a:schemeClr val="bg1"/>
              </a:solidFill>
            </a:endParaRPr>
          </a:p>
        </p:txBody>
      </p:sp>
    </p:spTree>
    <p:extLst>
      <p:ext uri="{BB962C8B-B14F-4D97-AF65-F5344CB8AC3E}">
        <p14:creationId xmlns:p14="http://schemas.microsoft.com/office/powerpoint/2010/main" val="194018948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98175" y="950626"/>
            <a:ext cx="10515600" cy="5797788"/>
          </a:xfrm>
        </p:spPr>
        <p:txBody>
          <a:bodyPr>
            <a:normAutofit/>
          </a:bodyPr>
          <a:lstStyle/>
          <a:p>
            <a:pPr marL="0" indent="0">
              <a:buNone/>
            </a:pPr>
            <a:r>
              <a:rPr lang="en-MY" sz="4800" b="1" dirty="0">
                <a:solidFill>
                  <a:srgbClr val="FFC000"/>
                </a:solidFill>
              </a:rPr>
              <a:t>Bonus #1 - Complete Check List</a:t>
            </a:r>
          </a:p>
          <a:p>
            <a:pPr marL="0" indent="0">
              <a:buNone/>
            </a:pPr>
            <a:r>
              <a:rPr lang="en-MY" sz="3500" dirty="0">
                <a:solidFill>
                  <a:schemeClr val="bg1"/>
                </a:solidFill>
              </a:rPr>
              <a:t> </a:t>
            </a:r>
          </a:p>
          <a:p>
            <a:r>
              <a:rPr lang="en-MY" sz="3600" dirty="0">
                <a:solidFill>
                  <a:schemeClr val="bg1"/>
                </a:solidFill>
              </a:rPr>
              <a:t>This checklist contains a step-by-step action plan for you to make sure you get the full benefits of The Organized Life. </a:t>
            </a:r>
          </a:p>
          <a:p>
            <a:pPr marL="0" indent="0">
              <a:buNone/>
            </a:pPr>
            <a:endParaRPr lang="en-MY" sz="3600" dirty="0">
              <a:solidFill>
                <a:schemeClr val="bg1"/>
              </a:solidFill>
            </a:endParaRPr>
          </a:p>
          <a:p>
            <a:r>
              <a:rPr lang="en-MY" sz="3600" dirty="0">
                <a:solidFill>
                  <a:schemeClr val="bg1"/>
                </a:solidFill>
              </a:rPr>
              <a:t>By simply breaking one huge topic into easily digestible chunks, you get absolute clarity inclusive of easy-to-follow action steps!</a:t>
            </a:r>
          </a:p>
          <a:p>
            <a:pPr marL="0" indent="0">
              <a:buNone/>
            </a:pPr>
            <a:endParaRPr lang="en-MY" sz="4000" dirty="0">
              <a:solidFill>
                <a:schemeClr val="bg1"/>
              </a:solidFill>
            </a:endParaRPr>
          </a:p>
        </p:txBody>
      </p:sp>
    </p:spTree>
    <p:extLst>
      <p:ext uri="{BB962C8B-B14F-4D97-AF65-F5344CB8AC3E}">
        <p14:creationId xmlns:p14="http://schemas.microsoft.com/office/powerpoint/2010/main" val="140929245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12915" y="862092"/>
            <a:ext cx="10515600" cy="5797788"/>
          </a:xfrm>
        </p:spPr>
        <p:txBody>
          <a:bodyPr>
            <a:normAutofit/>
          </a:bodyPr>
          <a:lstStyle/>
          <a:p>
            <a:pPr marL="0" indent="0">
              <a:buNone/>
            </a:pPr>
            <a:r>
              <a:rPr lang="en-MY" sz="5200" b="1" dirty="0">
                <a:solidFill>
                  <a:srgbClr val="FFC000"/>
                </a:solidFill>
              </a:rPr>
              <a:t>Bonus #2 - Comprehensive Mind Map</a:t>
            </a:r>
          </a:p>
          <a:p>
            <a:pPr marL="0" indent="0">
              <a:buNone/>
            </a:pPr>
            <a:endParaRPr lang="en-MY" sz="4800" dirty="0" smtClean="0"/>
          </a:p>
          <a:p>
            <a:r>
              <a:rPr lang="en-MY" sz="3600" dirty="0">
                <a:solidFill>
                  <a:schemeClr val="bg1"/>
                </a:solidFill>
              </a:rPr>
              <a:t>This mind map is perfect for 'visual' learners. It outlines everything you are going to discover throughout the entire course.</a:t>
            </a:r>
          </a:p>
          <a:p>
            <a:pPr marL="0" indent="0">
              <a:buNone/>
            </a:pPr>
            <a:endParaRPr lang="en-MY" sz="3600" dirty="0">
              <a:solidFill>
                <a:schemeClr val="bg1"/>
              </a:solidFill>
            </a:endParaRPr>
          </a:p>
          <a:p>
            <a:r>
              <a:rPr lang="en-MY" sz="3600" dirty="0">
                <a:solidFill>
                  <a:schemeClr val="bg1"/>
                </a:solidFill>
              </a:rPr>
              <a:t>With just a glance, you will have a clear picture of what to expect and absorb so much more than reading through The Organized Life by pages!</a:t>
            </a:r>
          </a:p>
        </p:txBody>
      </p:sp>
    </p:spTree>
    <p:extLst>
      <p:ext uri="{BB962C8B-B14F-4D97-AF65-F5344CB8AC3E}">
        <p14:creationId xmlns:p14="http://schemas.microsoft.com/office/powerpoint/2010/main" val="196708667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61951" y="2838450"/>
            <a:ext cx="10515600" cy="3561172"/>
          </a:xfrm>
        </p:spPr>
        <p:txBody>
          <a:bodyPr>
            <a:normAutofit/>
          </a:bodyPr>
          <a:lstStyle/>
          <a:p>
            <a:pPr marL="0" indent="0" algn="ctr">
              <a:buNone/>
            </a:pPr>
            <a:r>
              <a:rPr lang="en-MY" sz="4600" dirty="0">
                <a:solidFill>
                  <a:schemeClr val="bg1"/>
                </a:solidFill>
              </a:rPr>
              <a:t>You get </a:t>
            </a:r>
            <a:r>
              <a:rPr lang="en-MY" sz="4600" b="1" i="1" dirty="0">
                <a:solidFill>
                  <a:schemeClr val="bg1"/>
                </a:solidFill>
              </a:rPr>
              <a:t>A</a:t>
            </a:r>
            <a:r>
              <a:rPr lang="en-MY" sz="4600" b="1" i="1" dirty="0" smtClean="0">
                <a:solidFill>
                  <a:schemeClr val="bg1"/>
                </a:solidFill>
              </a:rPr>
              <a:t>ll These </a:t>
            </a:r>
            <a:r>
              <a:rPr lang="en-MY" sz="4600" b="1" i="1" dirty="0">
                <a:solidFill>
                  <a:schemeClr val="bg1"/>
                </a:solidFill>
              </a:rPr>
              <a:t>B</a:t>
            </a:r>
            <a:r>
              <a:rPr lang="en-MY" sz="4600" b="1" i="1" dirty="0" smtClean="0">
                <a:solidFill>
                  <a:schemeClr val="bg1"/>
                </a:solidFill>
              </a:rPr>
              <a:t>onuses </a:t>
            </a:r>
            <a:r>
              <a:rPr lang="en-MY" sz="4600" dirty="0" smtClean="0">
                <a:solidFill>
                  <a:schemeClr val="bg1"/>
                </a:solidFill>
              </a:rPr>
              <a:t>absolutely </a:t>
            </a:r>
            <a:r>
              <a:rPr lang="en-MY" sz="4600" b="1" dirty="0" smtClean="0">
                <a:solidFill>
                  <a:srgbClr val="FFC000"/>
                </a:solidFill>
              </a:rPr>
              <a:t>FREE</a:t>
            </a:r>
            <a:r>
              <a:rPr lang="en-MY" sz="4600" dirty="0" smtClean="0">
                <a:solidFill>
                  <a:srgbClr val="FFC000"/>
                </a:solidFill>
              </a:rPr>
              <a:t> </a:t>
            </a:r>
            <a:r>
              <a:rPr lang="en-MY" sz="4600" dirty="0">
                <a:solidFill>
                  <a:schemeClr val="bg1"/>
                </a:solidFill>
              </a:rPr>
              <a:t>only if you A</a:t>
            </a:r>
            <a:r>
              <a:rPr lang="en-MY" sz="4600" dirty="0" smtClean="0">
                <a:solidFill>
                  <a:schemeClr val="bg1"/>
                </a:solidFill>
              </a:rPr>
              <a:t>ct </a:t>
            </a:r>
            <a:r>
              <a:rPr lang="en-MY" sz="4600" dirty="0">
                <a:solidFill>
                  <a:schemeClr val="bg1"/>
                </a:solidFill>
              </a:rPr>
              <a:t>T</a:t>
            </a:r>
            <a:r>
              <a:rPr lang="en-MY" sz="4600" dirty="0" smtClean="0">
                <a:solidFill>
                  <a:schemeClr val="bg1"/>
                </a:solidFill>
              </a:rPr>
              <a:t>oday</a:t>
            </a:r>
            <a:r>
              <a:rPr lang="en-MY" sz="4600" dirty="0">
                <a:solidFill>
                  <a:schemeClr val="bg1"/>
                </a:solidFill>
              </a:rPr>
              <a:t>!</a:t>
            </a:r>
          </a:p>
          <a:p>
            <a:pPr marL="0" indent="0" algn="ctr">
              <a:buNone/>
            </a:pPr>
            <a:r>
              <a:rPr lang="en-MY" sz="4600" dirty="0">
                <a:solidFill>
                  <a:schemeClr val="bg1"/>
                </a:solidFill>
              </a:rPr>
              <a:t> </a:t>
            </a:r>
          </a:p>
          <a:p>
            <a:pPr marL="0" indent="0" algn="ctr">
              <a:buNone/>
            </a:pPr>
            <a:endParaRPr lang="en-MY" sz="4600" dirty="0">
              <a:solidFill>
                <a:schemeClr val="bg1"/>
              </a:solidFill>
            </a:endParaRPr>
          </a:p>
        </p:txBody>
      </p:sp>
    </p:spTree>
    <p:extLst>
      <p:ext uri="{BB962C8B-B14F-4D97-AF65-F5344CB8AC3E}">
        <p14:creationId xmlns:p14="http://schemas.microsoft.com/office/powerpoint/2010/main" val="362543802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3431" y="1771650"/>
            <a:ext cx="4197729" cy="3561172"/>
          </a:xfrm>
        </p:spPr>
        <p:txBody>
          <a:bodyPr>
            <a:normAutofit lnSpcReduction="10000"/>
          </a:bodyPr>
          <a:lstStyle/>
          <a:p>
            <a:pPr marL="0" indent="0" algn="ctr">
              <a:buNone/>
            </a:pPr>
            <a:r>
              <a:rPr lang="en-MY" sz="4400" dirty="0">
                <a:solidFill>
                  <a:schemeClr val="bg1"/>
                </a:solidFill>
              </a:rPr>
              <a:t>Now that you know how harmful a cluttered mind is, you need to make a decision. </a:t>
            </a:r>
          </a:p>
        </p:txBody>
      </p:sp>
      <p:pic>
        <p:nvPicPr>
          <p:cNvPr id="10242" name="Picture 2" descr="Learning How to Make Decisions | Well of Inspi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6862" y="1771650"/>
            <a:ext cx="4762500" cy="31718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455019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22911" y="1634490"/>
            <a:ext cx="10515600" cy="3561172"/>
          </a:xfrm>
        </p:spPr>
        <p:txBody>
          <a:bodyPr>
            <a:noAutofit/>
          </a:bodyPr>
          <a:lstStyle/>
          <a:p>
            <a:pPr marL="0" indent="0" algn="ctr">
              <a:buNone/>
            </a:pPr>
            <a:r>
              <a:rPr lang="en-MY" sz="4300" dirty="0">
                <a:solidFill>
                  <a:schemeClr val="bg1"/>
                </a:solidFill>
              </a:rPr>
              <a:t>You </a:t>
            </a:r>
            <a:r>
              <a:rPr lang="en-MY" sz="4300" dirty="0" smtClean="0">
                <a:solidFill>
                  <a:schemeClr val="bg1"/>
                </a:solidFill>
              </a:rPr>
              <a:t>could</a:t>
            </a:r>
            <a:r>
              <a:rPr lang="en-MY" sz="4300" dirty="0" smtClean="0">
                <a:solidFill>
                  <a:schemeClr val="bg1"/>
                </a:solidFill>
              </a:rPr>
              <a:t> </a:t>
            </a:r>
            <a:r>
              <a:rPr lang="en-MY" sz="4300" dirty="0">
                <a:solidFill>
                  <a:schemeClr val="bg1"/>
                </a:solidFill>
              </a:rPr>
              <a:t>either do nothing and be confused and anxious forever. </a:t>
            </a:r>
          </a:p>
          <a:p>
            <a:pPr marL="0" indent="0" algn="ctr">
              <a:buNone/>
            </a:pPr>
            <a:r>
              <a:rPr lang="en-MY" sz="4300" dirty="0">
                <a:solidFill>
                  <a:schemeClr val="bg1"/>
                </a:solidFill>
              </a:rPr>
              <a:t> </a:t>
            </a:r>
          </a:p>
          <a:p>
            <a:pPr marL="0" indent="0" algn="ctr">
              <a:buNone/>
            </a:pPr>
            <a:r>
              <a:rPr lang="en-MY" sz="4300" dirty="0">
                <a:solidFill>
                  <a:schemeClr val="bg1"/>
                </a:solidFill>
              </a:rPr>
              <a:t>Or you can take the step that’ll change to your life INSTANTLY by taking advantage of our offer! </a:t>
            </a:r>
          </a:p>
        </p:txBody>
      </p:sp>
    </p:spTree>
    <p:extLst>
      <p:ext uri="{BB962C8B-B14F-4D97-AF65-F5344CB8AC3E}">
        <p14:creationId xmlns:p14="http://schemas.microsoft.com/office/powerpoint/2010/main" val="120280906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456138" y="2922682"/>
            <a:ext cx="9434427" cy="3561172"/>
          </a:xfrm>
        </p:spPr>
        <p:txBody>
          <a:bodyPr>
            <a:normAutofit/>
          </a:bodyPr>
          <a:lstStyle/>
          <a:p>
            <a:pPr marL="0" indent="0" algn="ctr">
              <a:buNone/>
            </a:pPr>
            <a:r>
              <a:rPr lang="en-MY" sz="6000" dirty="0">
                <a:solidFill>
                  <a:schemeClr val="bg1"/>
                </a:solidFill>
              </a:rPr>
              <a:t>You can’t afford to miss it! </a:t>
            </a:r>
          </a:p>
        </p:txBody>
      </p:sp>
    </p:spTree>
    <p:extLst>
      <p:ext uri="{BB962C8B-B14F-4D97-AF65-F5344CB8AC3E}">
        <p14:creationId xmlns:p14="http://schemas.microsoft.com/office/powerpoint/2010/main" val="7015026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83871" y="2000250"/>
            <a:ext cx="10515600" cy="3561172"/>
          </a:xfrm>
        </p:spPr>
        <p:txBody>
          <a:bodyPr>
            <a:normAutofit/>
          </a:bodyPr>
          <a:lstStyle/>
          <a:p>
            <a:pPr marL="0" indent="0" algn="ctr">
              <a:buNone/>
            </a:pPr>
            <a:r>
              <a:rPr lang="en-MY" sz="4200" dirty="0">
                <a:solidFill>
                  <a:schemeClr val="bg1"/>
                </a:solidFill>
              </a:rPr>
              <a:t>As I’ve shown you, The Organized Life will give you the skillset you need to be the master of your mind and destiny. You’ll take back control of your life and increase your focus and mental clarity. </a:t>
            </a:r>
          </a:p>
        </p:txBody>
      </p:sp>
    </p:spTree>
    <p:extLst>
      <p:ext uri="{BB962C8B-B14F-4D97-AF65-F5344CB8AC3E}">
        <p14:creationId xmlns:p14="http://schemas.microsoft.com/office/powerpoint/2010/main" val="427227267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1795" y="1642597"/>
            <a:ext cx="10515600" cy="3561172"/>
          </a:xfrm>
        </p:spPr>
        <p:txBody>
          <a:bodyPr>
            <a:normAutofit/>
          </a:bodyPr>
          <a:lstStyle/>
          <a:p>
            <a:pPr marL="0" indent="0" algn="ctr">
              <a:buNone/>
            </a:pPr>
            <a:r>
              <a:rPr lang="en-MY" sz="4400" dirty="0">
                <a:solidFill>
                  <a:schemeClr val="bg1"/>
                </a:solidFill>
              </a:rPr>
              <a:t> </a:t>
            </a:r>
          </a:p>
          <a:p>
            <a:pPr marL="0" indent="0" algn="ctr">
              <a:buNone/>
            </a:pPr>
            <a:r>
              <a:rPr lang="en-MY" sz="4400" dirty="0">
                <a:solidFill>
                  <a:schemeClr val="bg1"/>
                </a:solidFill>
              </a:rPr>
              <a:t>Plus, if by 30 days you don’t like what you get from The Organized Life, send me an email and I’ll return 100% of your money back. No questions asked!</a:t>
            </a:r>
          </a:p>
        </p:txBody>
      </p:sp>
    </p:spTree>
    <p:extLst>
      <p:ext uri="{BB962C8B-B14F-4D97-AF65-F5344CB8AC3E}">
        <p14:creationId xmlns:p14="http://schemas.microsoft.com/office/powerpoint/2010/main" val="24409547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69658" y="2704443"/>
            <a:ext cx="10515600" cy="3561172"/>
          </a:xfrm>
        </p:spPr>
        <p:txBody>
          <a:bodyPr>
            <a:normAutofit/>
          </a:bodyPr>
          <a:lstStyle/>
          <a:p>
            <a:pPr marL="0" indent="0" algn="ctr">
              <a:buNone/>
            </a:pPr>
            <a:r>
              <a:rPr lang="en-MY" sz="4800" dirty="0">
                <a:solidFill>
                  <a:schemeClr val="bg1"/>
                </a:solidFill>
              </a:rPr>
              <a:t>You have everything to gain and nothing to lose by this offer.</a:t>
            </a:r>
          </a:p>
          <a:p>
            <a:pPr marL="0" indent="0" algn="ctr">
              <a:buNone/>
            </a:pPr>
            <a:endParaRPr lang="en-MY" sz="4400" dirty="0">
              <a:solidFill>
                <a:schemeClr val="bg1"/>
              </a:solidFill>
            </a:endParaRPr>
          </a:p>
        </p:txBody>
      </p:sp>
    </p:spTree>
    <p:extLst>
      <p:ext uri="{BB962C8B-B14F-4D97-AF65-F5344CB8AC3E}">
        <p14:creationId xmlns:p14="http://schemas.microsoft.com/office/powerpoint/2010/main" val="185737524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19989" y="2895600"/>
            <a:ext cx="10515600" cy="1901170"/>
          </a:xfrm>
        </p:spPr>
        <p:txBody>
          <a:bodyPr>
            <a:noAutofit/>
          </a:bodyPr>
          <a:lstStyle/>
          <a:p>
            <a:pPr marL="0" indent="0" algn="ctr">
              <a:buNone/>
            </a:pPr>
            <a:r>
              <a:rPr lang="en-MY" sz="6000" dirty="0">
                <a:solidFill>
                  <a:schemeClr val="bg1"/>
                </a:solidFill>
              </a:rPr>
              <a:t>So Why Wait?</a:t>
            </a:r>
          </a:p>
          <a:p>
            <a:pPr marL="0" indent="0" algn="ctr">
              <a:buNone/>
            </a:pPr>
            <a:endParaRPr lang="en-MY" sz="6000" dirty="0">
              <a:solidFill>
                <a:schemeClr val="bg1"/>
              </a:solidFill>
            </a:endParaRPr>
          </a:p>
        </p:txBody>
      </p:sp>
    </p:spTree>
    <p:extLst>
      <p:ext uri="{BB962C8B-B14F-4D97-AF65-F5344CB8AC3E}">
        <p14:creationId xmlns:p14="http://schemas.microsoft.com/office/powerpoint/2010/main" val="28774776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0728" y="2825845"/>
            <a:ext cx="10425771" cy="2255519"/>
          </a:xfrm>
        </p:spPr>
        <p:txBody>
          <a:bodyPr>
            <a:noAutofit/>
          </a:bodyPr>
          <a:lstStyle/>
          <a:p>
            <a:pPr marL="0" indent="0" algn="ctr">
              <a:buNone/>
            </a:pPr>
            <a:r>
              <a:rPr lang="en-MY" sz="4400" dirty="0">
                <a:solidFill>
                  <a:schemeClr val="bg1"/>
                </a:solidFill>
              </a:rPr>
              <a:t>But were you really “too busy”? “Too tired”? And “can’t find the time?”</a:t>
            </a:r>
          </a:p>
        </p:txBody>
      </p:sp>
    </p:spTree>
    <p:extLst>
      <p:ext uri="{BB962C8B-B14F-4D97-AF65-F5344CB8AC3E}">
        <p14:creationId xmlns:p14="http://schemas.microsoft.com/office/powerpoint/2010/main" val="259721854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90806" y="2749685"/>
            <a:ext cx="10515600" cy="1901170"/>
          </a:xfrm>
        </p:spPr>
        <p:txBody>
          <a:bodyPr>
            <a:noAutofit/>
          </a:bodyPr>
          <a:lstStyle/>
          <a:p>
            <a:pPr marL="0" indent="0" algn="ctr">
              <a:buNone/>
            </a:pPr>
            <a:r>
              <a:rPr lang="en-MY" sz="4800" dirty="0">
                <a:solidFill>
                  <a:schemeClr val="bg1"/>
                </a:solidFill>
              </a:rPr>
              <a:t>Click </a:t>
            </a:r>
            <a:r>
              <a:rPr lang="en-MY" sz="4800" dirty="0" smtClean="0">
                <a:solidFill>
                  <a:schemeClr val="bg1"/>
                </a:solidFill>
              </a:rPr>
              <a:t>The Button Below RIGHT </a:t>
            </a:r>
            <a:r>
              <a:rPr lang="en-MY" sz="4800" dirty="0">
                <a:solidFill>
                  <a:schemeClr val="bg1"/>
                </a:solidFill>
              </a:rPr>
              <a:t>NOW </a:t>
            </a:r>
            <a:r>
              <a:rPr lang="en-MY" sz="4800" dirty="0" smtClean="0">
                <a:solidFill>
                  <a:schemeClr val="bg1"/>
                </a:solidFill>
              </a:rPr>
              <a:t>Before </a:t>
            </a:r>
            <a:r>
              <a:rPr lang="en-MY" sz="4800" dirty="0">
                <a:solidFill>
                  <a:schemeClr val="bg1"/>
                </a:solidFill>
              </a:rPr>
              <a:t>T</a:t>
            </a:r>
            <a:r>
              <a:rPr lang="en-MY" sz="4800" dirty="0" smtClean="0">
                <a:solidFill>
                  <a:schemeClr val="bg1"/>
                </a:solidFill>
              </a:rPr>
              <a:t>he Price </a:t>
            </a:r>
            <a:r>
              <a:rPr lang="en-MY" sz="4800" dirty="0">
                <a:solidFill>
                  <a:schemeClr val="bg1"/>
                </a:solidFill>
              </a:rPr>
              <a:t>G</a:t>
            </a:r>
            <a:r>
              <a:rPr lang="en-MY" sz="4800" dirty="0" smtClean="0">
                <a:solidFill>
                  <a:schemeClr val="bg1"/>
                </a:solidFill>
              </a:rPr>
              <a:t>oes </a:t>
            </a:r>
            <a:r>
              <a:rPr lang="en-MY" sz="4800" dirty="0">
                <a:solidFill>
                  <a:schemeClr val="bg1"/>
                </a:solidFill>
              </a:rPr>
              <a:t>U</a:t>
            </a:r>
            <a:r>
              <a:rPr lang="en-MY" sz="4800" dirty="0" smtClean="0">
                <a:solidFill>
                  <a:schemeClr val="bg1"/>
                </a:solidFill>
              </a:rPr>
              <a:t>p</a:t>
            </a:r>
            <a:r>
              <a:rPr lang="en-MY" sz="4800" dirty="0">
                <a:solidFill>
                  <a:schemeClr val="bg1"/>
                </a:solidFill>
              </a:rPr>
              <a:t>.</a:t>
            </a:r>
          </a:p>
          <a:p>
            <a:pPr marL="0" indent="0" algn="ctr">
              <a:buNone/>
            </a:pPr>
            <a:endParaRPr lang="en-MY" sz="4800" dirty="0">
              <a:solidFill>
                <a:schemeClr val="bg1"/>
              </a:solidFill>
            </a:endParaRPr>
          </a:p>
        </p:txBody>
      </p:sp>
    </p:spTree>
    <p:extLst>
      <p:ext uri="{BB962C8B-B14F-4D97-AF65-F5344CB8AC3E}">
        <p14:creationId xmlns:p14="http://schemas.microsoft.com/office/powerpoint/2010/main" val="21994483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44790" y="2549812"/>
            <a:ext cx="10723808" cy="2174086"/>
          </a:xfrm>
        </p:spPr>
        <p:txBody>
          <a:bodyPr>
            <a:noAutofit/>
          </a:bodyPr>
          <a:lstStyle/>
          <a:p>
            <a:pPr marL="0" indent="0" algn="ctr">
              <a:buNone/>
            </a:pPr>
            <a:r>
              <a:rPr lang="en-MY" sz="4400" dirty="0">
                <a:solidFill>
                  <a:srgbClr val="FFC000"/>
                </a:solidFill>
              </a:rPr>
              <a:t>Often times we say these words without actually thinking further.</a:t>
            </a:r>
          </a:p>
        </p:txBody>
      </p:sp>
    </p:spTree>
    <p:extLst>
      <p:ext uri="{BB962C8B-B14F-4D97-AF65-F5344CB8AC3E}">
        <p14:creationId xmlns:p14="http://schemas.microsoft.com/office/powerpoint/2010/main" val="18415966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4897" y="1830887"/>
            <a:ext cx="10235286" cy="2072568"/>
          </a:xfrm>
        </p:spPr>
        <p:txBody>
          <a:bodyPr>
            <a:noAutofit/>
          </a:bodyPr>
          <a:lstStyle/>
          <a:p>
            <a:pPr marL="0" indent="0" algn="ctr">
              <a:buNone/>
            </a:pPr>
            <a:r>
              <a:rPr lang="en-MY" sz="4000" dirty="0">
                <a:solidFill>
                  <a:srgbClr val="FFC000"/>
                </a:solidFill>
              </a:rPr>
              <a:t>Before you know it… Your minds can become cluttered.</a:t>
            </a:r>
          </a:p>
          <a:p>
            <a:pPr marL="0" indent="0" algn="ctr">
              <a:buNone/>
            </a:pPr>
            <a:r>
              <a:rPr lang="en-MY" sz="4000" dirty="0">
                <a:solidFill>
                  <a:srgbClr val="FFC000"/>
                </a:solidFill>
              </a:rPr>
              <a:t> </a:t>
            </a:r>
          </a:p>
          <a:p>
            <a:pPr marL="0" indent="0" algn="ctr">
              <a:buNone/>
            </a:pPr>
            <a:r>
              <a:rPr lang="en-MY" sz="4000" dirty="0">
                <a:solidFill>
                  <a:srgbClr val="FFC000"/>
                </a:solidFill>
              </a:rPr>
              <a:t>…and the only solution is to start being organized and take back ownership of your life once and for all!</a:t>
            </a:r>
          </a:p>
        </p:txBody>
      </p:sp>
    </p:spTree>
    <p:extLst>
      <p:ext uri="{BB962C8B-B14F-4D97-AF65-F5344CB8AC3E}">
        <p14:creationId xmlns:p14="http://schemas.microsoft.com/office/powerpoint/2010/main" val="9749353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9264</TotalTime>
  <Words>1215</Words>
  <Application>Microsoft Office PowerPoint</Application>
  <PresentationFormat>Widescreen</PresentationFormat>
  <Paragraphs>147</Paragraphs>
  <Slides>70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70</vt:i4>
      </vt:variant>
    </vt:vector>
  </HeadingPairs>
  <TitlesOfParts>
    <vt:vector size="74"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Hey there!</dc:title>
  <dc:creator>Cally</dc:creator>
  <cp:lastModifiedBy>Cally</cp:lastModifiedBy>
  <cp:revision>280</cp:revision>
  <dcterms:created xsi:type="dcterms:W3CDTF">2017-05-11T16:06:40Z</dcterms:created>
  <dcterms:modified xsi:type="dcterms:W3CDTF">2020-06-03T11:44:14Z</dcterms:modified>
</cp:coreProperties>
</file>