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21"/>
  </p:notesMasterIdLst>
  <p:sldIdLst>
    <p:sldId id="257" r:id="rId2"/>
    <p:sldId id="287"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6" y="-39756"/>
            <a:ext cx="9251112" cy="5209546"/>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3215729"/>
            <a:ext cx="3276600" cy="769441"/>
          </a:xfrm>
          <a:prstGeom prst="rect">
            <a:avLst/>
          </a:prstGeom>
          <a:noFill/>
        </p:spPr>
        <p:txBody>
          <a:bodyPr wrap="square" rtlCol="0">
            <a:spAutoFit/>
          </a:bodyPr>
          <a:lstStyle/>
          <a:p>
            <a:pPr algn="ctr"/>
            <a:r>
              <a:rPr lang="en-US" sz="4400" b="1" dirty="0">
                <a:latin typeface="Calibri" panose="020F0502020204030204" pitchFamily="34" charset="0"/>
                <a:cs typeface="Calibri" panose="020F0502020204030204" pitchFamily="34" charset="0"/>
              </a:rPr>
              <a:t>Conclusion</a:t>
            </a:r>
            <a:endParaRPr lang="en-ID" sz="44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059582"/>
            <a:ext cx="4248472" cy="1368152"/>
          </a:xfrm>
        </p:spPr>
        <p:txBody>
          <a:bodyPr>
            <a:normAutofit/>
          </a:bodyPr>
          <a:lstStyle/>
          <a:p>
            <a:pPr algn="ctr"/>
            <a:r>
              <a:rPr lang="en-US" dirty="0"/>
              <a:t>We’ve even looked at how you can take steps to bring more organization into your life.</a:t>
            </a:r>
            <a:endParaRPr lang="en-ID" dirty="0"/>
          </a:p>
        </p:txBody>
      </p:sp>
      <p:pic>
        <p:nvPicPr>
          <p:cNvPr id="2" name="Picture 1">
            <a:extLst>
              <a:ext uri="{FF2B5EF4-FFF2-40B4-BE49-F238E27FC236}">
                <a16:creationId xmlns:a16="http://schemas.microsoft.com/office/drawing/2014/main" id="{DFCE33B0-4A03-034F-A87D-4776F1A7D898}"/>
              </a:ext>
            </a:extLst>
          </p:cNvPr>
          <p:cNvPicPr>
            <a:picLocks noChangeAspect="1"/>
          </p:cNvPicPr>
          <p:nvPr/>
        </p:nvPicPr>
        <p:blipFill>
          <a:blip r:embed="rId2"/>
          <a:stretch>
            <a:fillRect/>
          </a:stretch>
        </p:blipFill>
        <p:spPr>
          <a:xfrm>
            <a:off x="2472767" y="2427734"/>
            <a:ext cx="2542282" cy="1697242"/>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96553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347614"/>
            <a:ext cx="4824536" cy="936104"/>
          </a:xfrm>
        </p:spPr>
        <p:txBody>
          <a:bodyPr>
            <a:normAutofit/>
          </a:bodyPr>
          <a:lstStyle/>
          <a:p>
            <a:pPr algn="ctr"/>
            <a:r>
              <a:rPr lang="en-US" dirty="0"/>
              <a:t>You can give your schedule an overhaul.</a:t>
            </a:r>
            <a:endParaRPr lang="en-ID" dirty="0"/>
          </a:p>
        </p:txBody>
      </p:sp>
      <p:pic>
        <p:nvPicPr>
          <p:cNvPr id="2" name="Picture 1">
            <a:extLst>
              <a:ext uri="{FF2B5EF4-FFF2-40B4-BE49-F238E27FC236}">
                <a16:creationId xmlns:a16="http://schemas.microsoft.com/office/drawing/2014/main" id="{E2E3DBD1-FDE8-B24F-B863-1A8E6B71923C}"/>
              </a:ext>
            </a:extLst>
          </p:cNvPr>
          <p:cNvPicPr>
            <a:picLocks noChangeAspect="1"/>
          </p:cNvPicPr>
          <p:nvPr/>
        </p:nvPicPr>
        <p:blipFill>
          <a:blip r:embed="rId2"/>
          <a:stretch>
            <a:fillRect/>
          </a:stretch>
        </p:blipFill>
        <p:spPr>
          <a:xfrm>
            <a:off x="2552776" y="2283718"/>
            <a:ext cx="2526279" cy="1682502"/>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3896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851670"/>
            <a:ext cx="3960440" cy="3024336"/>
          </a:xfrm>
        </p:spPr>
        <p:txBody>
          <a:bodyPr>
            <a:normAutofit/>
          </a:bodyPr>
          <a:lstStyle/>
          <a:p>
            <a:pPr algn="ctr"/>
            <a:r>
              <a:rPr lang="en-US" dirty="0"/>
              <a:t>Learn how to say no to activities and events that you simply can’t fit into your schedule.</a:t>
            </a:r>
            <a:endParaRPr lang="en-ID" dirty="0"/>
          </a:p>
        </p:txBody>
      </p:sp>
    </p:spTree>
    <p:extLst>
      <p:ext uri="{BB962C8B-B14F-4D97-AF65-F5344CB8AC3E}">
        <p14:creationId xmlns:p14="http://schemas.microsoft.com/office/powerpoint/2010/main" val="3624135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907704" y="1995686"/>
            <a:ext cx="3888432" cy="3024336"/>
          </a:xfrm>
        </p:spPr>
        <p:txBody>
          <a:bodyPr>
            <a:normAutofit/>
          </a:bodyPr>
          <a:lstStyle/>
          <a:p>
            <a:pPr algn="ctr"/>
            <a:r>
              <a:rPr lang="en-US" dirty="0"/>
              <a:t>Identify the things that really matter before adding new commitments into your life.</a:t>
            </a:r>
            <a:endParaRPr lang="en-ID" dirty="0"/>
          </a:p>
        </p:txBody>
      </p:sp>
    </p:spTree>
    <p:extLst>
      <p:ext uri="{BB962C8B-B14F-4D97-AF65-F5344CB8AC3E}">
        <p14:creationId xmlns:p14="http://schemas.microsoft.com/office/powerpoint/2010/main" val="121211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419622"/>
            <a:ext cx="4464496" cy="3024336"/>
          </a:xfrm>
        </p:spPr>
        <p:txBody>
          <a:bodyPr>
            <a:normAutofit/>
          </a:bodyPr>
          <a:lstStyle/>
          <a:p>
            <a:pPr algn="ctr"/>
            <a:r>
              <a:rPr lang="en-US" dirty="0"/>
              <a:t>We’ve addressed how you can limit your social media usage to help you become more productive and less caught up in the mental stress of comparing your life to that of other people.</a:t>
            </a:r>
            <a:endParaRPr lang="en-ID" dirty="0"/>
          </a:p>
        </p:txBody>
      </p:sp>
    </p:spTree>
    <p:extLst>
      <p:ext uri="{BB962C8B-B14F-4D97-AF65-F5344CB8AC3E}">
        <p14:creationId xmlns:p14="http://schemas.microsoft.com/office/powerpoint/2010/main" val="144747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347614"/>
            <a:ext cx="4464496" cy="3024336"/>
          </a:xfrm>
        </p:spPr>
        <p:txBody>
          <a:bodyPr>
            <a:normAutofit/>
          </a:bodyPr>
          <a:lstStyle/>
          <a:p>
            <a:pPr algn="ctr"/>
            <a:r>
              <a:rPr lang="en-US" dirty="0"/>
              <a:t>We’ve even examined how you can spot a toxic friendship and how you can then go about dealing with it while also helping to nurture and nourish the positive relationships in your life.</a:t>
            </a:r>
            <a:endParaRPr lang="en-ID" dirty="0"/>
          </a:p>
        </p:txBody>
      </p:sp>
    </p:spTree>
    <p:extLst>
      <p:ext uri="{BB962C8B-B14F-4D97-AF65-F5344CB8AC3E}">
        <p14:creationId xmlns:p14="http://schemas.microsoft.com/office/powerpoint/2010/main" val="378951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203598"/>
            <a:ext cx="4824536" cy="1008112"/>
          </a:xfrm>
        </p:spPr>
        <p:txBody>
          <a:bodyPr>
            <a:normAutofit/>
          </a:bodyPr>
          <a:lstStyle/>
          <a:p>
            <a:pPr algn="ctr"/>
            <a:r>
              <a:rPr lang="en-US" dirty="0"/>
              <a:t>Finally, we’ve considered how you can clear the clutter in your head.</a:t>
            </a:r>
            <a:endParaRPr lang="en-ID" dirty="0"/>
          </a:p>
        </p:txBody>
      </p:sp>
      <p:pic>
        <p:nvPicPr>
          <p:cNvPr id="2" name="Picture 1">
            <a:extLst>
              <a:ext uri="{FF2B5EF4-FFF2-40B4-BE49-F238E27FC236}">
                <a16:creationId xmlns:a16="http://schemas.microsoft.com/office/drawing/2014/main" id="{F58D43FC-3C91-E446-BA0A-9728DBC6C621}"/>
              </a:ext>
            </a:extLst>
          </p:cNvPr>
          <p:cNvPicPr>
            <a:picLocks noChangeAspect="1"/>
          </p:cNvPicPr>
          <p:nvPr/>
        </p:nvPicPr>
        <p:blipFill>
          <a:blip r:embed="rId2"/>
          <a:stretch>
            <a:fillRect/>
          </a:stretch>
        </p:blipFill>
        <p:spPr>
          <a:xfrm>
            <a:off x="2460791" y="2189212"/>
            <a:ext cx="2566234" cy="1603896"/>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616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635646"/>
            <a:ext cx="4320480" cy="3024336"/>
          </a:xfrm>
        </p:spPr>
        <p:txBody>
          <a:bodyPr>
            <a:normAutofit/>
          </a:bodyPr>
          <a:lstStyle/>
          <a:p>
            <a:pPr algn="ctr"/>
            <a:r>
              <a:rPr lang="en-US" dirty="0"/>
              <a:t>Use strategies like writing lists and journaling to get the feelings and emotions out of your brain and onto the page.</a:t>
            </a:r>
            <a:endParaRPr lang="en-ID" dirty="0"/>
          </a:p>
        </p:txBody>
      </p:sp>
    </p:spTree>
    <p:extLst>
      <p:ext uri="{BB962C8B-B14F-4D97-AF65-F5344CB8AC3E}">
        <p14:creationId xmlns:p14="http://schemas.microsoft.com/office/powerpoint/2010/main" val="131420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563638"/>
            <a:ext cx="4320480" cy="3024336"/>
          </a:xfrm>
        </p:spPr>
        <p:txBody>
          <a:bodyPr>
            <a:normAutofit/>
          </a:bodyPr>
          <a:lstStyle/>
          <a:p>
            <a:pPr algn="ctr"/>
            <a:r>
              <a:rPr lang="en-US" dirty="0"/>
              <a:t>Letting things go, avoiding multitasking and being as kind as possible to yourself are all vital components in taking back control of your life.</a:t>
            </a:r>
            <a:endParaRPr lang="en-ID" dirty="0"/>
          </a:p>
        </p:txBody>
      </p:sp>
    </p:spTree>
    <p:extLst>
      <p:ext uri="{BB962C8B-B14F-4D97-AF65-F5344CB8AC3E}">
        <p14:creationId xmlns:p14="http://schemas.microsoft.com/office/powerpoint/2010/main" val="95925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203598"/>
            <a:ext cx="4824536" cy="1008112"/>
          </a:xfrm>
        </p:spPr>
        <p:txBody>
          <a:bodyPr>
            <a:normAutofit/>
          </a:bodyPr>
          <a:lstStyle/>
          <a:p>
            <a:pPr algn="ctr"/>
            <a:r>
              <a:rPr lang="en-US" dirty="0"/>
              <a:t>It will allow you to move on to a positive, organized future. </a:t>
            </a:r>
            <a:endParaRPr lang="en-ID" dirty="0"/>
          </a:p>
        </p:txBody>
      </p:sp>
      <p:pic>
        <p:nvPicPr>
          <p:cNvPr id="2" name="Picture 1">
            <a:extLst>
              <a:ext uri="{FF2B5EF4-FFF2-40B4-BE49-F238E27FC236}">
                <a16:creationId xmlns:a16="http://schemas.microsoft.com/office/drawing/2014/main" id="{60C26403-07A1-374B-8A69-518CB1075955}"/>
              </a:ext>
            </a:extLst>
          </p:cNvPr>
          <p:cNvPicPr>
            <a:picLocks noChangeAspect="1"/>
          </p:cNvPicPr>
          <p:nvPr/>
        </p:nvPicPr>
        <p:blipFill>
          <a:blip r:embed="rId2"/>
          <a:stretch>
            <a:fillRect/>
          </a:stretch>
        </p:blipFill>
        <p:spPr>
          <a:xfrm>
            <a:off x="2473908" y="2211710"/>
            <a:ext cx="2540000" cy="169545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62533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2051720" y="1491630"/>
            <a:ext cx="3456384" cy="2088232"/>
          </a:xfrm>
        </p:spPr>
        <p:txBody>
          <a:bodyPr>
            <a:normAutofit/>
          </a:bodyPr>
          <a:lstStyle/>
          <a:p>
            <a:pPr algn="ctr"/>
            <a:r>
              <a:rPr lang="en-US" dirty="0"/>
              <a:t>No matter how hard we try to keep a clear head, it’s inevitable that we’ll all experience mental clutter from time to time.</a:t>
            </a:r>
            <a:endParaRPr lang="en-ID" dirty="0"/>
          </a:p>
        </p:txBody>
      </p:sp>
    </p:spTree>
    <p:extLst>
      <p:ext uri="{BB962C8B-B14F-4D97-AF65-F5344CB8AC3E}">
        <p14:creationId xmlns:p14="http://schemas.microsoft.com/office/powerpoint/2010/main" val="97589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275606"/>
            <a:ext cx="4320480" cy="3024336"/>
          </a:xfrm>
        </p:spPr>
        <p:txBody>
          <a:bodyPr>
            <a:normAutofit/>
          </a:bodyPr>
          <a:lstStyle/>
          <a:p>
            <a:pPr algn="ctr"/>
            <a:r>
              <a:rPr lang="en-US" dirty="0"/>
              <a:t>However, the key to happiness and taking back control of your life is to find effective ways to achieve clarity and to get rid of all that chaos in your mind to find a positive way forward. </a:t>
            </a:r>
            <a:endParaRPr lang="en-ID" dirty="0"/>
          </a:p>
        </p:txBody>
      </p:sp>
    </p:spTree>
    <p:extLst>
      <p:ext uri="{BB962C8B-B14F-4D97-AF65-F5344CB8AC3E}">
        <p14:creationId xmlns:p14="http://schemas.microsoft.com/office/powerpoint/2010/main" val="122358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491630"/>
            <a:ext cx="3960440" cy="3024336"/>
          </a:xfrm>
        </p:spPr>
        <p:txBody>
          <a:bodyPr>
            <a:normAutofit/>
          </a:bodyPr>
          <a:lstStyle/>
          <a:p>
            <a:pPr algn="ctr"/>
            <a:r>
              <a:rPr lang="en-US" dirty="0"/>
              <a:t>Clutter comes in many forms, from physical mess in the home or workplace, to emotional baggage that you lug with you wherever you go.</a:t>
            </a:r>
            <a:endParaRPr lang="en-ID" dirty="0"/>
          </a:p>
        </p:txBody>
      </p:sp>
    </p:spTree>
    <p:extLst>
      <p:ext uri="{BB962C8B-B14F-4D97-AF65-F5344CB8AC3E}">
        <p14:creationId xmlns:p14="http://schemas.microsoft.com/office/powerpoint/2010/main" val="261967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131590"/>
            <a:ext cx="4320480" cy="1008112"/>
          </a:xfrm>
        </p:spPr>
        <p:txBody>
          <a:bodyPr>
            <a:normAutofit/>
          </a:bodyPr>
          <a:lstStyle/>
          <a:p>
            <a:pPr algn="ctr"/>
            <a:r>
              <a:rPr lang="en-US" dirty="0"/>
              <a:t>Clutter can even come in the form of toxic friendships.</a:t>
            </a:r>
            <a:endParaRPr lang="en-ID" dirty="0"/>
          </a:p>
        </p:txBody>
      </p:sp>
      <p:pic>
        <p:nvPicPr>
          <p:cNvPr id="2" name="Picture 1">
            <a:extLst>
              <a:ext uri="{FF2B5EF4-FFF2-40B4-BE49-F238E27FC236}">
                <a16:creationId xmlns:a16="http://schemas.microsoft.com/office/drawing/2014/main" id="{08675B63-2303-0340-B7CF-5012DDB3C620}"/>
              </a:ext>
            </a:extLst>
          </p:cNvPr>
          <p:cNvPicPr>
            <a:picLocks noChangeAspect="1"/>
          </p:cNvPicPr>
          <p:nvPr/>
        </p:nvPicPr>
        <p:blipFill>
          <a:blip r:embed="rId2"/>
          <a:stretch>
            <a:fillRect/>
          </a:stretch>
        </p:blipFill>
        <p:spPr>
          <a:xfrm>
            <a:off x="2497479" y="2105956"/>
            <a:ext cx="2564865" cy="171259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26148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563638"/>
            <a:ext cx="4248472" cy="3024336"/>
          </a:xfrm>
        </p:spPr>
        <p:txBody>
          <a:bodyPr>
            <a:normAutofit/>
          </a:bodyPr>
          <a:lstStyle/>
          <a:p>
            <a:pPr algn="ctr"/>
            <a:r>
              <a:rPr lang="en-US" dirty="0"/>
              <a:t>Someone who is supposed to care for you may only cause you more anguish and distress instead of happiness and positivity. </a:t>
            </a:r>
            <a:endParaRPr lang="en-ID" dirty="0"/>
          </a:p>
        </p:txBody>
      </p:sp>
    </p:spTree>
    <p:extLst>
      <p:ext uri="{BB962C8B-B14F-4D97-AF65-F5344CB8AC3E}">
        <p14:creationId xmlns:p14="http://schemas.microsoft.com/office/powerpoint/2010/main" val="208980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907704" y="1563638"/>
            <a:ext cx="3816424" cy="3024336"/>
          </a:xfrm>
        </p:spPr>
        <p:txBody>
          <a:bodyPr>
            <a:normAutofit/>
          </a:bodyPr>
          <a:lstStyle/>
          <a:p>
            <a:pPr algn="ctr"/>
            <a:r>
              <a:rPr lang="en-US" dirty="0"/>
              <a:t>In this video course, we’ve looked at the many ways that you can take steps to organize your life in all its various facets.</a:t>
            </a:r>
            <a:endParaRPr lang="en-ID" dirty="0"/>
          </a:p>
        </p:txBody>
      </p:sp>
    </p:spTree>
    <p:extLst>
      <p:ext uri="{BB962C8B-B14F-4D97-AF65-F5344CB8AC3E}">
        <p14:creationId xmlns:p14="http://schemas.microsoft.com/office/powerpoint/2010/main" val="110546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491630"/>
            <a:ext cx="4320480" cy="3024336"/>
          </a:xfrm>
        </p:spPr>
        <p:txBody>
          <a:bodyPr>
            <a:normAutofit/>
          </a:bodyPr>
          <a:lstStyle/>
          <a:p>
            <a:pPr algn="ctr"/>
            <a:r>
              <a:rPr lang="en-US" dirty="0"/>
              <a:t>We’ve looked at how you can begin to declutter your home so that you can live in an organized, welcoming and positive environment.</a:t>
            </a:r>
            <a:endParaRPr lang="en-ID" dirty="0"/>
          </a:p>
        </p:txBody>
      </p:sp>
    </p:spTree>
    <p:extLst>
      <p:ext uri="{BB962C8B-B14F-4D97-AF65-F5344CB8AC3E}">
        <p14:creationId xmlns:p14="http://schemas.microsoft.com/office/powerpoint/2010/main" val="340364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419622"/>
            <a:ext cx="4392488" cy="3024336"/>
          </a:xfrm>
        </p:spPr>
        <p:txBody>
          <a:bodyPr>
            <a:normAutofit/>
          </a:bodyPr>
          <a:lstStyle/>
          <a:p>
            <a:pPr algn="ctr"/>
            <a:r>
              <a:rPr lang="en-US" dirty="0"/>
              <a:t>We’ve also examined how you begin to organize your workplace, both in terms of physical items and virtual clutter in your inbox and on your desktop.</a:t>
            </a:r>
            <a:endParaRPr lang="en-ID" dirty="0"/>
          </a:p>
        </p:txBody>
      </p:sp>
    </p:spTree>
    <p:extLst>
      <p:ext uri="{BB962C8B-B14F-4D97-AF65-F5344CB8AC3E}">
        <p14:creationId xmlns:p14="http://schemas.microsoft.com/office/powerpoint/2010/main" val="402353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1150</TotalTime>
  <Words>406</Words>
  <Application>Microsoft Macintosh PowerPoint</Application>
  <PresentationFormat>On-screen Show (16:9)</PresentationFormat>
  <Paragraphs>20</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82</cp:revision>
  <dcterms:created xsi:type="dcterms:W3CDTF">2018-10-15T07:11:14Z</dcterms:created>
  <dcterms:modified xsi:type="dcterms:W3CDTF">2020-05-29T14:17:46Z</dcterms:modified>
</cp:coreProperties>
</file>