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41"/>
  </p:notesMasterIdLst>
  <p:sldIdLst>
    <p:sldId id="257" r:id="rId2"/>
    <p:sldId id="285" r:id="rId3"/>
    <p:sldId id="296" r:id="rId4"/>
    <p:sldId id="297" r:id="rId5"/>
    <p:sldId id="261" r:id="rId6"/>
    <p:sldId id="288" r:id="rId7"/>
    <p:sldId id="298" r:id="rId8"/>
    <p:sldId id="299" r:id="rId9"/>
    <p:sldId id="300" r:id="rId10"/>
    <p:sldId id="301" r:id="rId11"/>
    <p:sldId id="302" r:id="rId12"/>
    <p:sldId id="303" r:id="rId13"/>
    <p:sldId id="286" r:id="rId14"/>
    <p:sldId id="289" r:id="rId15"/>
    <p:sldId id="304" r:id="rId16"/>
    <p:sldId id="305" r:id="rId17"/>
    <p:sldId id="306" r:id="rId18"/>
    <p:sldId id="307" r:id="rId19"/>
    <p:sldId id="308" r:id="rId20"/>
    <p:sldId id="309" r:id="rId21"/>
    <p:sldId id="312" r:id="rId22"/>
    <p:sldId id="310" r:id="rId23"/>
    <p:sldId id="311" r:id="rId24"/>
    <p:sldId id="290" r:id="rId25"/>
    <p:sldId id="291" r:id="rId26"/>
    <p:sldId id="313" r:id="rId27"/>
    <p:sldId id="314" r:id="rId28"/>
    <p:sldId id="292" r:id="rId29"/>
    <p:sldId id="293" r:id="rId30"/>
    <p:sldId id="315" r:id="rId31"/>
    <p:sldId id="316" r:id="rId32"/>
    <p:sldId id="294" r:id="rId33"/>
    <p:sldId id="295" r:id="rId34"/>
    <p:sldId id="317" r:id="rId35"/>
    <p:sldId id="318" r:id="rId36"/>
    <p:sldId id="319" r:id="rId37"/>
    <p:sldId id="320" r:id="rId38"/>
    <p:sldId id="321" r:id="rId39"/>
    <p:sldId id="322" r:id="rId4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6" y="-38760"/>
            <a:ext cx="9249342" cy="5208549"/>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3000285"/>
            <a:ext cx="3276600" cy="1200329"/>
          </a:xfrm>
          <a:prstGeom prst="rect">
            <a:avLst/>
          </a:prstGeom>
          <a:noFill/>
        </p:spPr>
        <p:txBody>
          <a:bodyPr wrap="square" rtlCol="0">
            <a:spAutoFit/>
          </a:bodyPr>
          <a:lstStyle/>
          <a:p>
            <a:pPr algn="ctr"/>
            <a:r>
              <a:rPr lang="en-US" sz="3600" b="1" dirty="0">
                <a:latin typeface="Calibri" panose="020F0502020204030204" pitchFamily="34" charset="0"/>
                <a:cs typeface="Calibri" panose="020F0502020204030204" pitchFamily="34" charset="0"/>
              </a:rPr>
              <a:t>A Guide To An Organized Mind</a:t>
            </a:r>
            <a:endParaRPr lang="en-ID" sz="36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563638"/>
            <a:ext cx="4680520" cy="2448272"/>
          </a:xfrm>
        </p:spPr>
        <p:txBody>
          <a:bodyPr>
            <a:normAutofit/>
          </a:bodyPr>
          <a:lstStyle/>
          <a:p>
            <a:pPr algn="ctr"/>
            <a:r>
              <a:rPr lang="en-US" dirty="0"/>
              <a:t>It will also help you to release the tension that builds up when you’re unable to express yourself and unleash the feelings that are causing you misery. </a:t>
            </a:r>
            <a:endParaRPr lang="en-ID" dirty="0"/>
          </a:p>
        </p:txBody>
      </p:sp>
    </p:spTree>
    <p:extLst>
      <p:ext uri="{BB962C8B-B14F-4D97-AF65-F5344CB8AC3E}">
        <p14:creationId xmlns:p14="http://schemas.microsoft.com/office/powerpoint/2010/main" val="2965380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131590"/>
            <a:ext cx="4680520" cy="1152128"/>
          </a:xfrm>
        </p:spPr>
        <p:txBody>
          <a:bodyPr>
            <a:normAutofit/>
          </a:bodyPr>
          <a:lstStyle/>
          <a:p>
            <a:pPr algn="ctr"/>
            <a:r>
              <a:rPr lang="en-US" dirty="0"/>
              <a:t>Journaling also helps you to spot patterns in your life.</a:t>
            </a:r>
            <a:endParaRPr lang="en-ID" dirty="0"/>
          </a:p>
        </p:txBody>
      </p:sp>
      <p:pic>
        <p:nvPicPr>
          <p:cNvPr id="4" name="Picture 3">
            <a:extLst>
              <a:ext uri="{FF2B5EF4-FFF2-40B4-BE49-F238E27FC236}">
                <a16:creationId xmlns:a16="http://schemas.microsoft.com/office/drawing/2014/main" id="{CC33FBB5-1DA5-8742-A86C-1E736F0231C9}"/>
              </a:ext>
            </a:extLst>
          </p:cNvPr>
          <p:cNvPicPr>
            <a:picLocks noChangeAspect="1"/>
          </p:cNvPicPr>
          <p:nvPr/>
        </p:nvPicPr>
        <p:blipFill>
          <a:blip r:embed="rId2"/>
          <a:stretch>
            <a:fillRect/>
          </a:stretch>
        </p:blipFill>
        <p:spPr>
          <a:xfrm>
            <a:off x="2461236" y="2213485"/>
            <a:ext cx="2565343" cy="1708518"/>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8088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635646"/>
            <a:ext cx="4248472" cy="2304256"/>
          </a:xfrm>
        </p:spPr>
        <p:txBody>
          <a:bodyPr>
            <a:normAutofit/>
          </a:bodyPr>
          <a:lstStyle/>
          <a:p>
            <a:pPr algn="ctr"/>
            <a:r>
              <a:rPr lang="en-US" dirty="0"/>
              <a:t>You can take action to avoid those triggers or address them in a healthy way the next time those situations arise. </a:t>
            </a:r>
            <a:endParaRPr lang="en-ID" dirty="0"/>
          </a:p>
        </p:txBody>
      </p:sp>
    </p:spTree>
    <p:extLst>
      <p:ext uri="{BB962C8B-B14F-4D97-AF65-F5344CB8AC3E}">
        <p14:creationId xmlns:p14="http://schemas.microsoft.com/office/powerpoint/2010/main" val="2056781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059582"/>
            <a:ext cx="6447501" cy="602382"/>
          </a:xfrm>
        </p:spPr>
        <p:txBody>
          <a:bodyPr>
            <a:normAutofit/>
          </a:bodyPr>
          <a:lstStyle/>
          <a:p>
            <a:r>
              <a:rPr lang="en-US" dirty="0"/>
              <a:t>Learn To Let Go</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1779662"/>
            <a:ext cx="4791317" cy="2304256"/>
          </a:xfrm>
        </p:spPr>
        <p:txBody>
          <a:bodyPr>
            <a:normAutofit/>
          </a:bodyPr>
          <a:lstStyle/>
          <a:p>
            <a:r>
              <a:rPr lang="en-US" dirty="0"/>
              <a:t>It can be hard to learn how to let go since many of us are raised in an environment where we cling onto things, whether those be possessions, emotions, or relationships.</a:t>
            </a:r>
            <a:endParaRPr lang="en-ID" dirty="0"/>
          </a:p>
        </p:txBody>
      </p:sp>
    </p:spTree>
    <p:extLst>
      <p:ext uri="{BB962C8B-B14F-4D97-AF65-F5344CB8AC3E}">
        <p14:creationId xmlns:p14="http://schemas.microsoft.com/office/powerpoint/2010/main" val="264236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923678"/>
            <a:ext cx="4176464" cy="1584176"/>
          </a:xfrm>
        </p:spPr>
        <p:txBody>
          <a:bodyPr>
            <a:normAutofit/>
          </a:bodyPr>
          <a:lstStyle/>
          <a:p>
            <a:pPr algn="ctr"/>
            <a:r>
              <a:rPr lang="en-US" dirty="0"/>
              <a:t>Everyone will go through times in their lives when they feel unhappy, angry, or frustrated.</a:t>
            </a:r>
            <a:endParaRPr lang="en-ID" dirty="0"/>
          </a:p>
        </p:txBody>
      </p:sp>
    </p:spTree>
    <p:extLst>
      <p:ext uri="{BB962C8B-B14F-4D97-AF65-F5344CB8AC3E}">
        <p14:creationId xmlns:p14="http://schemas.microsoft.com/office/powerpoint/2010/main" val="223169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779662"/>
            <a:ext cx="4104456" cy="1800200"/>
          </a:xfrm>
        </p:spPr>
        <p:txBody>
          <a:bodyPr>
            <a:normAutofit/>
          </a:bodyPr>
          <a:lstStyle/>
          <a:p>
            <a:pPr algn="ctr"/>
            <a:r>
              <a:rPr lang="en-US" dirty="0"/>
              <a:t>Nor should it be. The key to overcoming those feelings, though, lies in how you deal with them.</a:t>
            </a:r>
            <a:endParaRPr lang="en-ID" dirty="0"/>
          </a:p>
        </p:txBody>
      </p:sp>
    </p:spTree>
    <p:extLst>
      <p:ext uri="{BB962C8B-B14F-4D97-AF65-F5344CB8AC3E}">
        <p14:creationId xmlns:p14="http://schemas.microsoft.com/office/powerpoint/2010/main" val="422455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203598"/>
            <a:ext cx="4752528" cy="1008112"/>
          </a:xfrm>
        </p:spPr>
        <p:txBody>
          <a:bodyPr>
            <a:normAutofit/>
          </a:bodyPr>
          <a:lstStyle/>
          <a:p>
            <a:pPr algn="ctr"/>
            <a:r>
              <a:rPr lang="en-US" dirty="0"/>
              <a:t>Or do you find a way to release them from your mind and let them go?</a:t>
            </a:r>
            <a:endParaRPr lang="en-ID" dirty="0"/>
          </a:p>
        </p:txBody>
      </p:sp>
      <p:pic>
        <p:nvPicPr>
          <p:cNvPr id="2" name="Picture 1">
            <a:extLst>
              <a:ext uri="{FF2B5EF4-FFF2-40B4-BE49-F238E27FC236}">
                <a16:creationId xmlns:a16="http://schemas.microsoft.com/office/drawing/2014/main" id="{700E13F7-FA7F-D24F-A59A-BCB24AC89476}"/>
              </a:ext>
            </a:extLst>
          </p:cNvPr>
          <p:cNvPicPr>
            <a:picLocks noChangeAspect="1"/>
          </p:cNvPicPr>
          <p:nvPr/>
        </p:nvPicPr>
        <p:blipFill>
          <a:blip r:embed="rId2"/>
          <a:stretch>
            <a:fillRect/>
          </a:stretch>
        </p:blipFill>
        <p:spPr>
          <a:xfrm>
            <a:off x="2574799" y="2211710"/>
            <a:ext cx="2554241" cy="1777752"/>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522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635646"/>
            <a:ext cx="4176464" cy="2016224"/>
          </a:xfrm>
        </p:spPr>
        <p:txBody>
          <a:bodyPr>
            <a:normAutofit/>
          </a:bodyPr>
          <a:lstStyle/>
          <a:p>
            <a:pPr algn="ctr"/>
            <a:r>
              <a:rPr lang="en-US" dirty="0"/>
              <a:t>Mental clutter and chaos can ensue if you don’t let go of the negative emotions and feelings that you’re clinging onto for dear life.</a:t>
            </a:r>
            <a:endParaRPr lang="en-ID" dirty="0"/>
          </a:p>
        </p:txBody>
      </p:sp>
    </p:spTree>
    <p:extLst>
      <p:ext uri="{BB962C8B-B14F-4D97-AF65-F5344CB8AC3E}">
        <p14:creationId xmlns:p14="http://schemas.microsoft.com/office/powerpoint/2010/main" val="62170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907704" y="1779662"/>
            <a:ext cx="3744416" cy="1872208"/>
          </a:xfrm>
        </p:spPr>
        <p:txBody>
          <a:bodyPr>
            <a:normAutofit/>
          </a:bodyPr>
          <a:lstStyle/>
          <a:p>
            <a:pPr algn="ctr"/>
            <a:r>
              <a:rPr lang="en-US" dirty="0"/>
              <a:t>While all of this makes sense, it can be harder than you imagined to let go of those negativities.</a:t>
            </a:r>
            <a:endParaRPr lang="en-ID" dirty="0"/>
          </a:p>
        </p:txBody>
      </p:sp>
    </p:spTree>
    <p:extLst>
      <p:ext uri="{BB962C8B-B14F-4D97-AF65-F5344CB8AC3E}">
        <p14:creationId xmlns:p14="http://schemas.microsoft.com/office/powerpoint/2010/main" val="402616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755576" y="771550"/>
            <a:ext cx="4680520" cy="864096"/>
          </a:xfrm>
        </p:spPr>
        <p:txBody>
          <a:bodyPr>
            <a:normAutofit/>
          </a:bodyPr>
          <a:lstStyle/>
          <a:p>
            <a:r>
              <a:rPr lang="en-US" dirty="0"/>
              <a:t>So, here are a few expert tips to help you:</a:t>
            </a:r>
            <a:endParaRPr lang="en-ID" dirty="0"/>
          </a:p>
        </p:txBody>
      </p:sp>
      <p:sp>
        <p:nvSpPr>
          <p:cNvPr id="4" name="Content Placeholder 2">
            <a:extLst>
              <a:ext uri="{FF2B5EF4-FFF2-40B4-BE49-F238E27FC236}">
                <a16:creationId xmlns:a16="http://schemas.microsoft.com/office/drawing/2014/main" id="{3F2C0629-E7FA-184F-8AF7-B07D6171F2D1}"/>
              </a:ext>
            </a:extLst>
          </p:cNvPr>
          <p:cNvSpPr txBox="1">
            <a:spLocks/>
          </p:cNvSpPr>
          <p:nvPr/>
        </p:nvSpPr>
        <p:spPr>
          <a:xfrm>
            <a:off x="727624" y="1779662"/>
            <a:ext cx="5212528" cy="2880320"/>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indent="-342900">
              <a:buFont typeface="Arial" panose="020B0604020202020204" pitchFamily="34" charset="0"/>
              <a:buChar char="•"/>
            </a:pPr>
            <a:r>
              <a:rPr lang="en-US" dirty="0"/>
              <a:t>Face the pain. If you’re feeling anxious or stressed, your kneejerk reaction will be to protect yourself and hide from the emotional upheaval. However, you need to go through this negativity to begin the process of recovery.</a:t>
            </a:r>
            <a:endParaRPr lang="en-ID" dirty="0"/>
          </a:p>
        </p:txBody>
      </p:sp>
    </p:spTree>
    <p:extLst>
      <p:ext uri="{BB962C8B-B14F-4D97-AF65-F5344CB8AC3E}">
        <p14:creationId xmlns:p14="http://schemas.microsoft.com/office/powerpoint/2010/main" val="132271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50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blinds(horizontal)">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851670"/>
            <a:ext cx="4176464" cy="2088232"/>
          </a:xfrm>
        </p:spPr>
        <p:txBody>
          <a:bodyPr>
            <a:normAutofit/>
          </a:bodyPr>
          <a:lstStyle/>
          <a:p>
            <a:pPr algn="ctr"/>
            <a:r>
              <a:rPr lang="en-US" dirty="0"/>
              <a:t>So, now that you understand all of the benefits of an organized mind. You need to know how to get to that point. </a:t>
            </a:r>
            <a:endParaRPr lang="en-ID" dirty="0"/>
          </a:p>
        </p:txBody>
      </p:sp>
    </p:spTree>
    <p:extLst>
      <p:ext uri="{BB962C8B-B14F-4D97-AF65-F5344CB8AC3E}">
        <p14:creationId xmlns:p14="http://schemas.microsoft.com/office/powerpoint/2010/main" val="263401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F2C0629-E7FA-184F-8AF7-B07D6171F2D1}"/>
              </a:ext>
            </a:extLst>
          </p:cNvPr>
          <p:cNvSpPr txBox="1">
            <a:spLocks/>
          </p:cNvSpPr>
          <p:nvPr/>
        </p:nvSpPr>
        <p:spPr>
          <a:xfrm>
            <a:off x="539552" y="987574"/>
            <a:ext cx="5256584" cy="1368152"/>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indent="-342900">
              <a:buFont typeface="Arial" panose="020B0604020202020204" pitchFamily="34" charset="0"/>
              <a:buChar char="•"/>
            </a:pPr>
            <a:r>
              <a:rPr lang="en-US" dirty="0"/>
              <a:t>Don’t lie to yourself. Don’t try to convince yourself that things aren’t as bad as they could be.</a:t>
            </a:r>
            <a:r>
              <a:rPr lang="en-ID" dirty="0"/>
              <a:t> </a:t>
            </a:r>
          </a:p>
        </p:txBody>
      </p:sp>
      <p:pic>
        <p:nvPicPr>
          <p:cNvPr id="2" name="Picture 1">
            <a:extLst>
              <a:ext uri="{FF2B5EF4-FFF2-40B4-BE49-F238E27FC236}">
                <a16:creationId xmlns:a16="http://schemas.microsoft.com/office/drawing/2014/main" id="{2FD28CF1-07B2-5B40-B303-8CCD94EF71F4}"/>
              </a:ext>
            </a:extLst>
          </p:cNvPr>
          <p:cNvPicPr>
            <a:picLocks noChangeAspect="1"/>
          </p:cNvPicPr>
          <p:nvPr/>
        </p:nvPicPr>
        <p:blipFill>
          <a:blip r:embed="rId2"/>
          <a:stretch>
            <a:fillRect/>
          </a:stretch>
        </p:blipFill>
        <p:spPr>
          <a:xfrm>
            <a:off x="2699792" y="2499742"/>
            <a:ext cx="2526928" cy="1682934"/>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415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F2C0629-E7FA-184F-8AF7-B07D6171F2D1}"/>
              </a:ext>
            </a:extLst>
          </p:cNvPr>
          <p:cNvSpPr txBox="1">
            <a:spLocks/>
          </p:cNvSpPr>
          <p:nvPr/>
        </p:nvSpPr>
        <p:spPr>
          <a:xfrm>
            <a:off x="539552" y="1563638"/>
            <a:ext cx="5256584" cy="3744416"/>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indent="-342900">
              <a:buFont typeface="Arial" panose="020B0604020202020204" pitchFamily="34" charset="0"/>
              <a:buChar char="•"/>
            </a:pPr>
            <a:r>
              <a:rPr lang="en-ID" dirty="0"/>
              <a:t> </a:t>
            </a:r>
            <a:r>
              <a:rPr lang="en-US" dirty="0"/>
              <a:t>Remember nothing will last forever. Negative emotions are stronger than positive ones but you must bear in mind that, no matter how bad it feels, they won’t last forever.</a:t>
            </a:r>
            <a:endParaRPr lang="en-ID" dirty="0"/>
          </a:p>
        </p:txBody>
      </p:sp>
    </p:spTree>
    <p:extLst>
      <p:ext uri="{BB962C8B-B14F-4D97-AF65-F5344CB8AC3E}">
        <p14:creationId xmlns:p14="http://schemas.microsoft.com/office/powerpoint/2010/main" val="262697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F2C0629-E7FA-184F-8AF7-B07D6171F2D1}"/>
              </a:ext>
            </a:extLst>
          </p:cNvPr>
          <p:cNvSpPr txBox="1">
            <a:spLocks/>
          </p:cNvSpPr>
          <p:nvPr/>
        </p:nvSpPr>
        <p:spPr>
          <a:xfrm>
            <a:off x="611560" y="1563638"/>
            <a:ext cx="5256584" cy="3744416"/>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indent="-342900">
              <a:buFont typeface="Arial" panose="020B0604020202020204" pitchFamily="34" charset="0"/>
              <a:buChar char="•"/>
            </a:pPr>
            <a:r>
              <a:rPr lang="en-US" dirty="0"/>
              <a:t>Self-reflect. Reflect on what’s happened and work out how you can avoid descending into a pit where more bad things will inevitably happen.</a:t>
            </a:r>
            <a:endParaRPr lang="en-ID" dirty="0"/>
          </a:p>
          <a:p>
            <a:pPr marL="342900" indent="-342900">
              <a:buFont typeface="Arial" panose="020B0604020202020204" pitchFamily="34" charset="0"/>
              <a:buChar char="•"/>
            </a:pPr>
            <a:endParaRPr lang="en-ID" dirty="0"/>
          </a:p>
        </p:txBody>
      </p:sp>
    </p:spTree>
    <p:extLst>
      <p:ext uri="{BB962C8B-B14F-4D97-AF65-F5344CB8AC3E}">
        <p14:creationId xmlns:p14="http://schemas.microsoft.com/office/powerpoint/2010/main" val="391924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F2C0629-E7FA-184F-8AF7-B07D6171F2D1}"/>
              </a:ext>
            </a:extLst>
          </p:cNvPr>
          <p:cNvSpPr txBox="1">
            <a:spLocks/>
          </p:cNvSpPr>
          <p:nvPr/>
        </p:nvSpPr>
        <p:spPr>
          <a:xfrm>
            <a:off x="539552" y="1563638"/>
            <a:ext cx="5256584" cy="3744416"/>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lvl="0" indent="-342900">
              <a:buFont typeface="Arial" panose="020B0604020202020204" pitchFamily="34" charset="0"/>
              <a:buChar char="•"/>
            </a:pPr>
            <a:r>
              <a:rPr lang="en-US" dirty="0"/>
              <a:t>Don’t fear the future. Although you have negative emotions now, the future is bright and you can rise up and embrace it only after you let these negative feelings go.</a:t>
            </a:r>
            <a:endParaRPr lang="en-ID" dirty="0"/>
          </a:p>
        </p:txBody>
      </p:sp>
    </p:spTree>
    <p:extLst>
      <p:ext uri="{BB962C8B-B14F-4D97-AF65-F5344CB8AC3E}">
        <p14:creationId xmlns:p14="http://schemas.microsoft.com/office/powerpoint/2010/main" val="166800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491630"/>
            <a:ext cx="6447501" cy="602382"/>
          </a:xfrm>
        </p:spPr>
        <p:txBody>
          <a:bodyPr>
            <a:normAutofit/>
          </a:bodyPr>
          <a:lstStyle/>
          <a:p>
            <a:r>
              <a:rPr lang="en-US" dirty="0"/>
              <a:t>Avoid Multi-Tasking </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139702"/>
            <a:ext cx="4287261" cy="2160240"/>
          </a:xfrm>
        </p:spPr>
        <p:txBody>
          <a:bodyPr>
            <a:normAutofit/>
          </a:bodyPr>
          <a:lstStyle/>
          <a:p>
            <a:r>
              <a:rPr lang="en-US" dirty="0"/>
              <a:t>We’re all trying to juggle more than at any other time in history, so it isn’t too surprising that we all try to multitask.</a:t>
            </a:r>
            <a:endParaRPr lang="en-ID" dirty="0"/>
          </a:p>
        </p:txBody>
      </p:sp>
    </p:spTree>
    <p:extLst>
      <p:ext uri="{BB962C8B-B14F-4D97-AF65-F5344CB8AC3E}">
        <p14:creationId xmlns:p14="http://schemas.microsoft.com/office/powerpoint/2010/main" val="24806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9" presetClass="entr" presetSubtype="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131590"/>
            <a:ext cx="4176464" cy="1080120"/>
          </a:xfrm>
        </p:spPr>
        <p:txBody>
          <a:bodyPr>
            <a:normAutofit/>
          </a:bodyPr>
          <a:lstStyle/>
          <a:p>
            <a:pPr algn="ctr"/>
            <a:r>
              <a:rPr lang="en-US" dirty="0"/>
              <a:t>Multitasking will make you less, not more, productive.</a:t>
            </a:r>
            <a:endParaRPr lang="en-ID" dirty="0"/>
          </a:p>
        </p:txBody>
      </p:sp>
      <p:pic>
        <p:nvPicPr>
          <p:cNvPr id="2" name="Picture 1">
            <a:extLst>
              <a:ext uri="{FF2B5EF4-FFF2-40B4-BE49-F238E27FC236}">
                <a16:creationId xmlns:a16="http://schemas.microsoft.com/office/drawing/2014/main" id="{9802151D-6FC6-4248-8BF1-3EB79ED4C320}"/>
              </a:ext>
            </a:extLst>
          </p:cNvPr>
          <p:cNvPicPr>
            <a:picLocks noChangeAspect="1"/>
          </p:cNvPicPr>
          <p:nvPr/>
        </p:nvPicPr>
        <p:blipFill>
          <a:blip r:embed="rId2"/>
          <a:stretch>
            <a:fillRect/>
          </a:stretch>
        </p:blipFill>
        <p:spPr>
          <a:xfrm>
            <a:off x="2436872" y="2202126"/>
            <a:ext cx="2542063" cy="1804865"/>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6263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635646"/>
            <a:ext cx="3960440" cy="2016224"/>
          </a:xfrm>
        </p:spPr>
        <p:txBody>
          <a:bodyPr>
            <a:normAutofit fontScale="92500"/>
          </a:bodyPr>
          <a:lstStyle/>
          <a:p>
            <a:pPr algn="ctr"/>
            <a:r>
              <a:rPr lang="en-US" dirty="0"/>
              <a:t>While you feel like you’re achieving more, the chances are that you aren’t. Multitasking has a negative impact on the quality of the output you produce. </a:t>
            </a:r>
            <a:endParaRPr lang="en-ID" dirty="0"/>
          </a:p>
        </p:txBody>
      </p:sp>
    </p:spTree>
    <p:extLst>
      <p:ext uri="{BB962C8B-B14F-4D97-AF65-F5344CB8AC3E}">
        <p14:creationId xmlns:p14="http://schemas.microsoft.com/office/powerpoint/2010/main" val="3911509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635646"/>
            <a:ext cx="4176464" cy="2016224"/>
          </a:xfrm>
        </p:spPr>
        <p:txBody>
          <a:bodyPr>
            <a:normAutofit/>
          </a:bodyPr>
          <a:lstStyle/>
          <a:p>
            <a:pPr algn="ctr"/>
            <a:r>
              <a:rPr lang="en-US" dirty="0"/>
              <a:t>It’s even been shown that multitasking impacts negatively on the way your brain works, slowing it down and making it less efficient.</a:t>
            </a:r>
            <a:endParaRPr lang="en-ID" dirty="0"/>
          </a:p>
        </p:txBody>
      </p:sp>
    </p:spTree>
    <p:extLst>
      <p:ext uri="{BB962C8B-B14F-4D97-AF65-F5344CB8AC3E}">
        <p14:creationId xmlns:p14="http://schemas.microsoft.com/office/powerpoint/2010/main" val="58049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491630"/>
            <a:ext cx="6447501" cy="602382"/>
          </a:xfrm>
        </p:spPr>
        <p:txBody>
          <a:bodyPr>
            <a:normAutofit/>
          </a:bodyPr>
          <a:lstStyle/>
          <a:p>
            <a:r>
              <a:rPr lang="en-US" dirty="0"/>
              <a:t>Make Decisions And Stick To Them</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139702"/>
            <a:ext cx="5223365" cy="2232248"/>
          </a:xfrm>
        </p:spPr>
        <p:txBody>
          <a:bodyPr>
            <a:normAutofit/>
          </a:bodyPr>
          <a:lstStyle/>
          <a:p>
            <a:r>
              <a:rPr lang="en-US" dirty="0"/>
              <a:t>When you’re able to make a decision and stick to it, you can really weed out the indecisive clutter and chaos that fills your head when you haven’t planned a specific course of action. </a:t>
            </a:r>
            <a:endParaRPr lang="en-ID" dirty="0"/>
          </a:p>
        </p:txBody>
      </p:sp>
    </p:spTree>
    <p:extLst>
      <p:ext uri="{BB962C8B-B14F-4D97-AF65-F5344CB8AC3E}">
        <p14:creationId xmlns:p14="http://schemas.microsoft.com/office/powerpoint/2010/main" val="3857665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059582"/>
            <a:ext cx="4680520" cy="1296144"/>
          </a:xfrm>
        </p:spPr>
        <p:txBody>
          <a:bodyPr>
            <a:normAutofit/>
          </a:bodyPr>
          <a:lstStyle/>
          <a:p>
            <a:pPr algn="ctr"/>
            <a:r>
              <a:rPr lang="en-US" dirty="0"/>
              <a:t>While it may sound simple to make a decision, the reality isn’t always that easy.</a:t>
            </a:r>
            <a:endParaRPr lang="en-ID" dirty="0"/>
          </a:p>
        </p:txBody>
      </p:sp>
      <p:pic>
        <p:nvPicPr>
          <p:cNvPr id="2" name="Picture 1">
            <a:extLst>
              <a:ext uri="{FF2B5EF4-FFF2-40B4-BE49-F238E27FC236}">
                <a16:creationId xmlns:a16="http://schemas.microsoft.com/office/drawing/2014/main" id="{1321B103-8D85-D546-B6D7-350013DDBE05}"/>
              </a:ext>
            </a:extLst>
          </p:cNvPr>
          <p:cNvPicPr>
            <a:picLocks noChangeAspect="1"/>
          </p:cNvPicPr>
          <p:nvPr/>
        </p:nvPicPr>
        <p:blipFill>
          <a:blip r:embed="rId2"/>
          <a:stretch>
            <a:fillRect/>
          </a:stretch>
        </p:blipFill>
        <p:spPr>
          <a:xfrm>
            <a:off x="2500550" y="2477312"/>
            <a:ext cx="2630731" cy="1606425"/>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5793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635646"/>
            <a:ext cx="4392488" cy="2520280"/>
          </a:xfrm>
        </p:spPr>
        <p:txBody>
          <a:bodyPr>
            <a:normAutofit/>
          </a:bodyPr>
          <a:lstStyle/>
          <a:p>
            <a:pPr algn="ctr"/>
            <a:r>
              <a:rPr lang="en-US" dirty="0"/>
              <a:t>We’ve already looked at the practical steps that you can take at home, at work and in your personal life to get rid of the chaos and clutter.</a:t>
            </a:r>
            <a:endParaRPr lang="en-ID" dirty="0"/>
          </a:p>
        </p:txBody>
      </p:sp>
    </p:spTree>
    <p:extLst>
      <p:ext uri="{BB962C8B-B14F-4D97-AF65-F5344CB8AC3E}">
        <p14:creationId xmlns:p14="http://schemas.microsoft.com/office/powerpoint/2010/main" val="79388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419622"/>
            <a:ext cx="4320480" cy="2592288"/>
          </a:xfrm>
        </p:spPr>
        <p:txBody>
          <a:bodyPr>
            <a:normAutofit/>
          </a:bodyPr>
          <a:lstStyle/>
          <a:p>
            <a:pPr algn="ctr"/>
            <a:r>
              <a:rPr lang="en-US" dirty="0"/>
              <a:t>The key to effective and decisive decision making is to focus on what’s really important and to bear in mind that gratification will almost certainly not be immediate.</a:t>
            </a:r>
            <a:endParaRPr lang="en-ID" dirty="0"/>
          </a:p>
        </p:txBody>
      </p:sp>
    </p:spTree>
    <p:extLst>
      <p:ext uri="{BB962C8B-B14F-4D97-AF65-F5344CB8AC3E}">
        <p14:creationId xmlns:p14="http://schemas.microsoft.com/office/powerpoint/2010/main" val="2903961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635646"/>
            <a:ext cx="4248472" cy="2376264"/>
          </a:xfrm>
        </p:spPr>
        <p:txBody>
          <a:bodyPr>
            <a:normAutofit/>
          </a:bodyPr>
          <a:lstStyle/>
          <a:p>
            <a:pPr algn="ctr"/>
            <a:r>
              <a:rPr lang="en-US" dirty="0"/>
              <a:t>If you don’t stick with the decision you’ve made, you’ll never be able to achieve a clear mind and take back control of your life. </a:t>
            </a:r>
            <a:endParaRPr lang="en-ID" dirty="0"/>
          </a:p>
        </p:txBody>
      </p:sp>
    </p:spTree>
    <p:extLst>
      <p:ext uri="{BB962C8B-B14F-4D97-AF65-F5344CB8AC3E}">
        <p14:creationId xmlns:p14="http://schemas.microsoft.com/office/powerpoint/2010/main" val="105189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491630"/>
            <a:ext cx="6447501" cy="602382"/>
          </a:xfrm>
        </p:spPr>
        <p:txBody>
          <a:bodyPr>
            <a:normAutofit/>
          </a:bodyPr>
          <a:lstStyle/>
          <a:p>
            <a:r>
              <a:rPr lang="en-US" dirty="0"/>
              <a:t>Be Kind To Yourself </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139702"/>
            <a:ext cx="4935333" cy="2664296"/>
          </a:xfrm>
        </p:spPr>
        <p:txBody>
          <a:bodyPr>
            <a:normAutofit/>
          </a:bodyPr>
          <a:lstStyle/>
          <a:p>
            <a:r>
              <a:rPr lang="en-US" dirty="0"/>
              <a:t>While most of us agree that kindness brings better quality to your life, many of us still fail to show ourselves the self-care that makes us happier and more positive.</a:t>
            </a:r>
            <a:endParaRPr lang="en-ID" dirty="0"/>
          </a:p>
        </p:txBody>
      </p:sp>
    </p:spTree>
    <p:extLst>
      <p:ext uri="{BB962C8B-B14F-4D97-AF65-F5344CB8AC3E}">
        <p14:creationId xmlns:p14="http://schemas.microsoft.com/office/powerpoint/2010/main" val="313621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995686"/>
            <a:ext cx="4176464" cy="2016224"/>
          </a:xfrm>
        </p:spPr>
        <p:txBody>
          <a:bodyPr>
            <a:normAutofit/>
          </a:bodyPr>
          <a:lstStyle/>
          <a:p>
            <a:pPr algn="ctr"/>
            <a:r>
              <a:rPr lang="en-US" dirty="0"/>
              <a:t>But what does being kind to yourself actually mean? How does it look in practice?</a:t>
            </a:r>
            <a:endParaRPr lang="en-ID" dirty="0"/>
          </a:p>
        </p:txBody>
      </p:sp>
    </p:spTree>
    <p:extLst>
      <p:ext uri="{BB962C8B-B14F-4D97-AF65-F5344CB8AC3E}">
        <p14:creationId xmlns:p14="http://schemas.microsoft.com/office/powerpoint/2010/main" val="227262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563638"/>
            <a:ext cx="4464496" cy="2376264"/>
          </a:xfrm>
        </p:spPr>
        <p:txBody>
          <a:bodyPr>
            <a:normAutofit/>
          </a:bodyPr>
          <a:lstStyle/>
          <a:p>
            <a:pPr algn="ctr"/>
            <a:r>
              <a:rPr lang="en-US" dirty="0"/>
              <a:t>Essentially, you have to learn how to nurture yourself. After all, you can’t rely on kindness being shown to you by strangers, but you can always show it to yourself.</a:t>
            </a:r>
            <a:endParaRPr lang="en-ID" dirty="0"/>
          </a:p>
        </p:txBody>
      </p:sp>
    </p:spTree>
    <p:extLst>
      <p:ext uri="{BB962C8B-B14F-4D97-AF65-F5344CB8AC3E}">
        <p14:creationId xmlns:p14="http://schemas.microsoft.com/office/powerpoint/2010/main" val="102825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073370"/>
            <a:ext cx="4176464" cy="1368152"/>
          </a:xfrm>
        </p:spPr>
        <p:txBody>
          <a:bodyPr>
            <a:normAutofit/>
          </a:bodyPr>
          <a:lstStyle/>
          <a:p>
            <a:pPr algn="ctr"/>
            <a:r>
              <a:rPr lang="en-US" dirty="0"/>
              <a:t>Being kind to yourself means looking after your own physical and mental well-being.</a:t>
            </a:r>
            <a:endParaRPr lang="en-ID" dirty="0"/>
          </a:p>
        </p:txBody>
      </p:sp>
      <p:pic>
        <p:nvPicPr>
          <p:cNvPr id="2" name="Picture 1">
            <a:extLst>
              <a:ext uri="{FF2B5EF4-FFF2-40B4-BE49-F238E27FC236}">
                <a16:creationId xmlns:a16="http://schemas.microsoft.com/office/drawing/2014/main" id="{38C4D027-3C9C-A443-9608-FEC5C79B35C0}"/>
              </a:ext>
            </a:extLst>
          </p:cNvPr>
          <p:cNvPicPr>
            <a:picLocks noChangeAspect="1"/>
          </p:cNvPicPr>
          <p:nvPr/>
        </p:nvPicPr>
        <p:blipFill>
          <a:blip r:embed="rId2"/>
          <a:stretch>
            <a:fillRect/>
          </a:stretch>
        </p:blipFill>
        <p:spPr>
          <a:xfrm>
            <a:off x="2438890" y="2441522"/>
            <a:ext cx="2538028" cy="1426372"/>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951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491630"/>
            <a:ext cx="4824536" cy="2520280"/>
          </a:xfrm>
        </p:spPr>
        <p:txBody>
          <a:bodyPr>
            <a:normAutofit/>
          </a:bodyPr>
          <a:lstStyle/>
          <a:p>
            <a:pPr algn="ctr"/>
            <a:r>
              <a:rPr lang="en-US" dirty="0"/>
              <a:t>This comes in the shape of getting enough quality sleep, taking exercise to strengthen your muscles, keep your heart healthy and help you stay flexible, and drinking plenty of water.</a:t>
            </a:r>
            <a:endParaRPr lang="en-ID" dirty="0"/>
          </a:p>
        </p:txBody>
      </p:sp>
    </p:spTree>
    <p:extLst>
      <p:ext uri="{BB962C8B-B14F-4D97-AF65-F5344CB8AC3E}">
        <p14:creationId xmlns:p14="http://schemas.microsoft.com/office/powerpoint/2010/main" val="32285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2051720" y="1923678"/>
            <a:ext cx="3672408" cy="1440160"/>
          </a:xfrm>
        </p:spPr>
        <p:txBody>
          <a:bodyPr>
            <a:normAutofit/>
          </a:bodyPr>
          <a:lstStyle/>
          <a:p>
            <a:pPr algn="ctr"/>
            <a:r>
              <a:rPr lang="en-US" dirty="0"/>
              <a:t>Remember, too that being kind to yourself is an ongoing process.</a:t>
            </a:r>
            <a:endParaRPr lang="en-ID" dirty="0"/>
          </a:p>
        </p:txBody>
      </p:sp>
    </p:spTree>
    <p:extLst>
      <p:ext uri="{BB962C8B-B14F-4D97-AF65-F5344CB8AC3E}">
        <p14:creationId xmlns:p14="http://schemas.microsoft.com/office/powerpoint/2010/main" val="101379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907704" y="1059582"/>
            <a:ext cx="3672408" cy="1656184"/>
          </a:xfrm>
        </p:spPr>
        <p:txBody>
          <a:bodyPr>
            <a:normAutofit/>
          </a:bodyPr>
          <a:lstStyle/>
          <a:p>
            <a:pPr algn="ctr"/>
            <a:r>
              <a:rPr lang="en-US" dirty="0"/>
              <a:t>It means taking regular time every day and week to look after your well-being.</a:t>
            </a:r>
            <a:endParaRPr lang="en-ID" dirty="0"/>
          </a:p>
        </p:txBody>
      </p:sp>
      <p:pic>
        <p:nvPicPr>
          <p:cNvPr id="2" name="Picture 1">
            <a:extLst>
              <a:ext uri="{FF2B5EF4-FFF2-40B4-BE49-F238E27FC236}">
                <a16:creationId xmlns:a16="http://schemas.microsoft.com/office/drawing/2014/main" id="{F4C839A3-4CEF-7A41-9109-FD9A96C8A95E}"/>
              </a:ext>
            </a:extLst>
          </p:cNvPr>
          <p:cNvPicPr>
            <a:picLocks noChangeAspect="1"/>
          </p:cNvPicPr>
          <p:nvPr/>
        </p:nvPicPr>
        <p:blipFill>
          <a:blip r:embed="rId2"/>
          <a:stretch>
            <a:fillRect/>
          </a:stretch>
        </p:blipFill>
        <p:spPr>
          <a:xfrm>
            <a:off x="2479993" y="2499742"/>
            <a:ext cx="2527829" cy="1421904"/>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0265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907704" y="1779662"/>
            <a:ext cx="3672408" cy="1728192"/>
          </a:xfrm>
        </p:spPr>
        <p:txBody>
          <a:bodyPr>
            <a:normAutofit/>
          </a:bodyPr>
          <a:lstStyle/>
          <a:p>
            <a:pPr algn="ctr"/>
            <a:r>
              <a:rPr lang="en-US" dirty="0"/>
              <a:t>Prevention is better than cure, so make sure you adopt a maintenance self-care regime.</a:t>
            </a:r>
            <a:endParaRPr lang="en-ID" dirty="0"/>
          </a:p>
        </p:txBody>
      </p:sp>
    </p:spTree>
    <p:extLst>
      <p:ext uri="{BB962C8B-B14F-4D97-AF65-F5344CB8AC3E}">
        <p14:creationId xmlns:p14="http://schemas.microsoft.com/office/powerpoint/2010/main" val="425389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203598"/>
            <a:ext cx="4608512" cy="936104"/>
          </a:xfrm>
        </p:spPr>
        <p:txBody>
          <a:bodyPr>
            <a:normAutofit/>
          </a:bodyPr>
          <a:lstStyle/>
          <a:p>
            <a:pPr algn="ctr"/>
            <a:r>
              <a:rPr lang="en-US" dirty="0"/>
              <a:t>Here are a few top tips to get you started. </a:t>
            </a:r>
            <a:endParaRPr lang="en-ID" dirty="0"/>
          </a:p>
        </p:txBody>
      </p:sp>
      <p:pic>
        <p:nvPicPr>
          <p:cNvPr id="2" name="Picture 1">
            <a:extLst>
              <a:ext uri="{FF2B5EF4-FFF2-40B4-BE49-F238E27FC236}">
                <a16:creationId xmlns:a16="http://schemas.microsoft.com/office/drawing/2014/main" id="{809F3E8D-EC4D-994B-BDD8-4643A0DA1A0D}"/>
              </a:ext>
            </a:extLst>
          </p:cNvPr>
          <p:cNvPicPr>
            <a:picLocks noChangeAspect="1"/>
          </p:cNvPicPr>
          <p:nvPr/>
        </p:nvPicPr>
        <p:blipFill>
          <a:blip r:embed="rId2"/>
          <a:stretch>
            <a:fillRect/>
          </a:stretch>
        </p:blipFill>
        <p:spPr>
          <a:xfrm>
            <a:off x="2509912" y="2211710"/>
            <a:ext cx="2540000" cy="127000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352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563638"/>
            <a:ext cx="6447501" cy="602382"/>
          </a:xfrm>
        </p:spPr>
        <p:txBody>
          <a:bodyPr>
            <a:normAutofit/>
          </a:bodyPr>
          <a:lstStyle/>
          <a:p>
            <a:r>
              <a:rPr lang="en-US" dirty="0"/>
              <a:t>Make Lists And Journals </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211710"/>
            <a:ext cx="4503285" cy="2160240"/>
          </a:xfrm>
        </p:spPr>
        <p:txBody>
          <a:bodyPr>
            <a:normAutofit/>
          </a:bodyPr>
          <a:lstStyle/>
          <a:p>
            <a:r>
              <a:rPr lang="en-US" dirty="0"/>
              <a:t>Many people find that making lists or starting a journal is a good way to clear their minds.</a:t>
            </a:r>
            <a:endParaRPr lang="en-ID" dirty="0"/>
          </a:p>
        </p:txBody>
      </p:sp>
    </p:spTree>
    <p:extLst>
      <p:ext uri="{BB962C8B-B14F-4D97-AF65-F5344CB8AC3E}">
        <p14:creationId xmlns:p14="http://schemas.microsoft.com/office/powerpoint/2010/main" val="418667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563638"/>
            <a:ext cx="4824536" cy="1944216"/>
          </a:xfrm>
        </p:spPr>
        <p:txBody>
          <a:bodyPr>
            <a:normAutofit/>
          </a:bodyPr>
          <a:lstStyle/>
          <a:p>
            <a:pPr algn="ctr"/>
            <a:r>
              <a:rPr lang="en-US" dirty="0"/>
              <a:t>You may find that you’re unable to focus on the tasks that you need to accomplish because they seem to be running over and over in your head.</a:t>
            </a:r>
            <a:endParaRPr lang="en-ID" dirty="0"/>
          </a:p>
        </p:txBody>
      </p:sp>
    </p:spTree>
    <p:extLst>
      <p:ext uri="{BB962C8B-B14F-4D97-AF65-F5344CB8AC3E}">
        <p14:creationId xmlns:p14="http://schemas.microsoft.com/office/powerpoint/2010/main" val="398814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259632" y="1779662"/>
            <a:ext cx="5040560" cy="2016224"/>
          </a:xfrm>
        </p:spPr>
        <p:txBody>
          <a:bodyPr>
            <a:normAutofit/>
          </a:bodyPr>
          <a:lstStyle/>
          <a:p>
            <a:pPr algn="ctr"/>
            <a:r>
              <a:rPr lang="en-US" dirty="0"/>
              <a:t>Having a checklist of everything you need to get done will help you to see at a glance all that must be got through by the end of the day, week or month.</a:t>
            </a:r>
            <a:endParaRPr lang="en-ID" dirty="0"/>
          </a:p>
        </p:txBody>
      </p:sp>
    </p:spTree>
    <p:extLst>
      <p:ext uri="{BB962C8B-B14F-4D97-AF65-F5344CB8AC3E}">
        <p14:creationId xmlns:p14="http://schemas.microsoft.com/office/powerpoint/2010/main" val="142527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259632" y="1635646"/>
            <a:ext cx="5040560" cy="2160240"/>
          </a:xfrm>
        </p:spPr>
        <p:txBody>
          <a:bodyPr>
            <a:normAutofit/>
          </a:bodyPr>
          <a:lstStyle/>
          <a:p>
            <a:pPr algn="ctr"/>
            <a:r>
              <a:rPr lang="en-US" dirty="0"/>
              <a:t>Journaling is another useful strategy. It can be used to great effect to clear your mind and get rid of the clutter that prevents you from moving forward with your life. </a:t>
            </a:r>
            <a:endParaRPr lang="en-ID" dirty="0"/>
          </a:p>
        </p:txBody>
      </p:sp>
    </p:spTree>
    <p:extLst>
      <p:ext uri="{BB962C8B-B14F-4D97-AF65-F5344CB8AC3E}">
        <p14:creationId xmlns:p14="http://schemas.microsoft.com/office/powerpoint/2010/main" val="368155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987574"/>
            <a:ext cx="4680520" cy="1368152"/>
          </a:xfrm>
        </p:spPr>
        <p:txBody>
          <a:bodyPr>
            <a:normAutofit/>
          </a:bodyPr>
          <a:lstStyle/>
          <a:p>
            <a:pPr algn="ctr"/>
            <a:r>
              <a:rPr lang="en-US" dirty="0"/>
              <a:t>You may be feeling anxious, stressed or depressed about situations in your life.</a:t>
            </a:r>
            <a:endParaRPr lang="en-ID" dirty="0"/>
          </a:p>
        </p:txBody>
      </p:sp>
      <p:pic>
        <p:nvPicPr>
          <p:cNvPr id="2" name="Picture 1">
            <a:extLst>
              <a:ext uri="{FF2B5EF4-FFF2-40B4-BE49-F238E27FC236}">
                <a16:creationId xmlns:a16="http://schemas.microsoft.com/office/drawing/2014/main" id="{AE2A2C0E-4B1D-7546-A4BA-0A5AB326402F}"/>
              </a:ext>
            </a:extLst>
          </p:cNvPr>
          <p:cNvPicPr>
            <a:picLocks noChangeAspect="1"/>
          </p:cNvPicPr>
          <p:nvPr/>
        </p:nvPicPr>
        <p:blipFill>
          <a:blip r:embed="rId2"/>
          <a:stretch>
            <a:fillRect/>
          </a:stretch>
        </p:blipFill>
        <p:spPr>
          <a:xfrm>
            <a:off x="2548750" y="2355726"/>
            <a:ext cx="2534332" cy="168557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6661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1217</TotalTime>
  <Words>965</Words>
  <Application>Microsoft Macintosh PowerPoint</Application>
  <PresentationFormat>On-screen Show (16:9)</PresentationFormat>
  <Paragraphs>46</Paragraphs>
  <Slides>39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Trebuchet MS</vt:lpstr>
      <vt:lpstr>Wingdings 3</vt:lpstr>
      <vt:lpstr>Facet</vt:lpstr>
      <vt:lpstr>PowerPoint Presentation</vt:lpstr>
      <vt:lpstr>PowerPoint Presentation</vt:lpstr>
      <vt:lpstr>PowerPoint Presentation</vt:lpstr>
      <vt:lpstr>PowerPoint Presentation</vt:lpstr>
      <vt:lpstr>Make Lists And Journals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Learn To Let 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Avoid Multi-Tasking </vt:lpstr>
      <vt:lpstr>PowerPoint Presentation</vt:lpstr>
      <vt:lpstr>PowerPoint Presentation</vt:lpstr>
      <vt:lpstr>PowerPoint Presentation</vt:lpstr>
      <vt:lpstr>Make Decisions And Stick To Them</vt:lpstr>
      <vt:lpstr>PowerPoint Presentation</vt:lpstr>
      <vt:lpstr>PowerPoint Presentation</vt:lpstr>
      <vt:lpstr>PowerPoint Presentation</vt:lpstr>
      <vt:lpstr>Be Kind To Yourself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91</cp:revision>
  <dcterms:created xsi:type="dcterms:W3CDTF">2018-10-15T07:11:14Z</dcterms:created>
  <dcterms:modified xsi:type="dcterms:W3CDTF">2020-05-29T14:17:19Z</dcterms:modified>
</cp:coreProperties>
</file>