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16"/>
  </p:notesMasterIdLst>
  <p:sldIdLst>
    <p:sldId id="257" r:id="rId2"/>
    <p:sldId id="285" r:id="rId3"/>
    <p:sldId id="290" r:id="rId4"/>
    <p:sldId id="261" r:id="rId5"/>
    <p:sldId id="288" r:id="rId6"/>
    <p:sldId id="291" r:id="rId7"/>
    <p:sldId id="286" r:id="rId8"/>
    <p:sldId id="289" r:id="rId9"/>
    <p:sldId id="292" r:id="rId10"/>
    <p:sldId id="293" r:id="rId11"/>
    <p:sldId id="294" r:id="rId12"/>
    <p:sldId id="295" r:id="rId13"/>
    <p:sldId id="296" r:id="rId14"/>
    <p:sldId id="297"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5"/>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10"/>
    <p:restoredTop sz="94650"/>
  </p:normalViewPr>
  <p:slideViewPr>
    <p:cSldViewPr>
      <p:cViewPr varScale="1">
        <p:scale>
          <a:sx n="160" d="100"/>
          <a:sy n="160" d="100"/>
        </p:scale>
        <p:origin x="176" y="41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46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BA754-79BD-4972-839A-D62EA2C7C3EA}" type="datetimeFigureOut">
              <a:rPr lang="en-US" smtClean="0"/>
              <a:pPr/>
              <a:t>5/29/20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BBF2C-A7F8-4A46-8FD9-0FE6834BDEB8}" type="slidenum">
              <a:rPr lang="en-US" smtClean="0"/>
              <a:pPr/>
              <a:t>‹#›</a:t>
            </a:fld>
            <a:endParaRPr lang="en-US"/>
          </a:p>
        </p:txBody>
      </p:sp>
    </p:spTree>
    <p:extLst>
      <p:ext uri="{BB962C8B-B14F-4D97-AF65-F5344CB8AC3E}">
        <p14:creationId xmlns:p14="http://schemas.microsoft.com/office/powerpoint/2010/main" val="220163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C59BBF2C-A7F8-4A46-8FD9-0FE6834BDEB8}" type="slidenum">
              <a:rPr lang="en-US" smtClean="0"/>
              <a:pPr/>
              <a:t>1</a:t>
            </a:fld>
            <a:endParaRPr lang="en-US"/>
          </a:p>
        </p:txBody>
      </p:sp>
    </p:spTree>
    <p:extLst>
      <p:ext uri="{BB962C8B-B14F-4D97-AF65-F5344CB8AC3E}">
        <p14:creationId xmlns:p14="http://schemas.microsoft.com/office/powerpoint/2010/main" val="307873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10632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83558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6500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34838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913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984521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427095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17799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1431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2715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61306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8241E9-601D-4A27-BF72-C7763949FF5A}" type="datetimeFigureOut">
              <a:rPr lang="en-US" smtClean="0"/>
              <a:pPr/>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8329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8241E9-601D-4A27-BF72-C7763949FF5A}" type="datetimeFigureOut">
              <a:rPr lang="en-US" smtClean="0"/>
              <a:pPr/>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4506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241E9-601D-4A27-BF72-C7763949FF5A}" type="datetimeFigureOut">
              <a:rPr lang="en-US" smtClean="0"/>
              <a:pPr/>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091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78158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Tree>
    <p:extLst>
      <p:ext uri="{BB962C8B-B14F-4D97-AF65-F5344CB8AC3E}">
        <p14:creationId xmlns:p14="http://schemas.microsoft.com/office/powerpoint/2010/main" val="379009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4D8241E9-601D-4A27-BF72-C7763949FF5A}" type="datetimeFigureOut">
              <a:rPr lang="en-US" smtClean="0"/>
              <a:pPr/>
              <a:t>5/29/20</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586AFA4-EB3C-4B7D-993E-220BD55D95C0}" type="slidenum">
              <a:rPr lang="en-US" smtClean="0"/>
              <a:pPr/>
              <a:t>‹#›</a:t>
            </a:fld>
            <a:endParaRPr lang="en-US"/>
          </a:p>
        </p:txBody>
      </p:sp>
    </p:spTree>
    <p:extLst>
      <p:ext uri="{BB962C8B-B14F-4D97-AF65-F5344CB8AC3E}">
        <p14:creationId xmlns:p14="http://schemas.microsoft.com/office/powerpoint/2010/main" val="16940419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342900" rtl="0" eaLnBrk="1" latinLnBrk="0" hangingPunct="1">
        <a:spcBef>
          <a:spcPct val="0"/>
        </a:spcBef>
        <a:buNone/>
        <a:defRPr sz="2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9554" r="2275"/>
          <a:stretch/>
        </p:blipFill>
        <p:spPr>
          <a:xfrm>
            <a:off x="-18256" y="-38972"/>
            <a:ext cx="9249720" cy="5208762"/>
          </a:xfrm>
          <a:prstGeom prst="rect">
            <a:avLst/>
          </a:prstGeom>
        </p:spPr>
      </p:pic>
      <p:sp>
        <p:nvSpPr>
          <p:cNvPr id="10" name="Rectangle 9">
            <a:extLst>
              <a:ext uri="{FF2B5EF4-FFF2-40B4-BE49-F238E27FC236}">
                <a16:creationId xmlns:a16="http://schemas.microsoft.com/office/drawing/2014/main" id="{E9C44ADE-5969-E345-9A29-D3F18514F321}"/>
              </a:ext>
            </a:extLst>
          </p:cNvPr>
          <p:cNvSpPr/>
          <p:nvPr/>
        </p:nvSpPr>
        <p:spPr>
          <a:xfrm>
            <a:off x="5334000" y="2343150"/>
            <a:ext cx="3581400" cy="2514600"/>
          </a:xfrm>
          <a:prstGeom prst="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85AB16-A654-B842-91B1-87A656B0390F}"/>
              </a:ext>
            </a:extLst>
          </p:cNvPr>
          <p:cNvSpPr/>
          <p:nvPr/>
        </p:nvSpPr>
        <p:spPr>
          <a:xfrm>
            <a:off x="5410200" y="2419350"/>
            <a:ext cx="3429000" cy="2362200"/>
          </a:xfrm>
          <a:prstGeom prst="rect">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a:extLst>
              <a:ext uri="{FF2B5EF4-FFF2-40B4-BE49-F238E27FC236}">
                <a16:creationId xmlns:a16="http://schemas.microsoft.com/office/drawing/2014/main" id="{3086809A-4301-AD41-933D-AE418453FFDA}"/>
              </a:ext>
            </a:extLst>
          </p:cNvPr>
          <p:cNvSpPr txBox="1"/>
          <p:nvPr/>
        </p:nvSpPr>
        <p:spPr>
          <a:xfrm>
            <a:off x="5486400" y="2815620"/>
            <a:ext cx="3276600" cy="1569660"/>
          </a:xfrm>
          <a:prstGeom prst="rect">
            <a:avLst/>
          </a:prstGeom>
          <a:noFill/>
        </p:spPr>
        <p:txBody>
          <a:bodyPr wrap="square" rtlCol="0">
            <a:spAutoFit/>
          </a:bodyPr>
          <a:lstStyle/>
          <a:p>
            <a:pPr algn="ctr"/>
            <a:r>
              <a:rPr lang="en-US" sz="3200" b="1" dirty="0">
                <a:latin typeface="Calibri" panose="020F0502020204030204" pitchFamily="34" charset="0"/>
                <a:cs typeface="Calibri" panose="020F0502020204030204" pitchFamily="34" charset="0"/>
              </a:rPr>
              <a:t>Clearing Your Mind – The Truth About Happiness</a:t>
            </a:r>
            <a:endParaRPr lang="en-ID" sz="32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15616" y="1563638"/>
            <a:ext cx="5112568" cy="2448272"/>
          </a:xfrm>
        </p:spPr>
        <p:txBody>
          <a:bodyPr>
            <a:normAutofit/>
          </a:bodyPr>
          <a:lstStyle/>
          <a:p>
            <a:pPr algn="ctr"/>
            <a:r>
              <a:rPr lang="en-US" dirty="0"/>
              <a:t>You’ll also become more decisive. You’ll soon be able to see the way forward clearly and will be able to move in that direction without any concerns or distractions getting in the way. </a:t>
            </a:r>
            <a:endParaRPr lang="en-ID" dirty="0"/>
          </a:p>
        </p:txBody>
      </p:sp>
    </p:spTree>
    <p:extLst>
      <p:ext uri="{BB962C8B-B14F-4D97-AF65-F5344CB8AC3E}">
        <p14:creationId xmlns:p14="http://schemas.microsoft.com/office/powerpoint/2010/main" val="56113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15616" y="1033264"/>
            <a:ext cx="5256584" cy="1440160"/>
          </a:xfrm>
        </p:spPr>
        <p:txBody>
          <a:bodyPr>
            <a:normAutofit/>
          </a:bodyPr>
          <a:lstStyle/>
          <a:p>
            <a:pPr algn="ctr"/>
            <a:r>
              <a:rPr lang="en-US" dirty="0"/>
              <a:t>Your stress will be greatly reduced too once you’ve weeded out all of the unnecessary trash in your head.</a:t>
            </a:r>
            <a:endParaRPr lang="en-ID" dirty="0"/>
          </a:p>
        </p:txBody>
      </p:sp>
      <p:pic>
        <p:nvPicPr>
          <p:cNvPr id="2" name="Picture 1">
            <a:extLst>
              <a:ext uri="{FF2B5EF4-FFF2-40B4-BE49-F238E27FC236}">
                <a16:creationId xmlns:a16="http://schemas.microsoft.com/office/drawing/2014/main" id="{4E1F3D91-26B2-E644-85C4-9F3BCF994AB4}"/>
              </a:ext>
            </a:extLst>
          </p:cNvPr>
          <p:cNvPicPr>
            <a:picLocks noChangeAspect="1"/>
          </p:cNvPicPr>
          <p:nvPr/>
        </p:nvPicPr>
        <p:blipFill>
          <a:blip r:embed="rId2"/>
          <a:stretch>
            <a:fillRect/>
          </a:stretch>
        </p:blipFill>
        <p:spPr>
          <a:xfrm>
            <a:off x="2480768" y="2473424"/>
            <a:ext cx="2526279" cy="1682502"/>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76033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707654"/>
            <a:ext cx="4608512" cy="1800200"/>
          </a:xfrm>
        </p:spPr>
        <p:txBody>
          <a:bodyPr>
            <a:normAutofit/>
          </a:bodyPr>
          <a:lstStyle/>
          <a:p>
            <a:pPr algn="ctr"/>
            <a:r>
              <a:rPr lang="en-US" dirty="0"/>
              <a:t>This will allow you to enjoy better well-being, both physically and mentally, as your body adapts to a more laidback lifestyle. </a:t>
            </a:r>
            <a:endParaRPr lang="en-ID" dirty="0"/>
          </a:p>
        </p:txBody>
      </p:sp>
    </p:spTree>
    <p:extLst>
      <p:ext uri="{BB962C8B-B14F-4D97-AF65-F5344CB8AC3E}">
        <p14:creationId xmlns:p14="http://schemas.microsoft.com/office/powerpoint/2010/main" val="321469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259632" y="1059582"/>
            <a:ext cx="4968552" cy="1296144"/>
          </a:xfrm>
        </p:spPr>
        <p:txBody>
          <a:bodyPr>
            <a:normAutofit/>
          </a:bodyPr>
          <a:lstStyle/>
          <a:p>
            <a:pPr algn="ctr"/>
            <a:r>
              <a:rPr lang="en-US" dirty="0"/>
              <a:t>Finally, the most important benefit of all is that you will achieve greater happiness.</a:t>
            </a:r>
            <a:endParaRPr lang="en-ID" dirty="0"/>
          </a:p>
        </p:txBody>
      </p:sp>
      <p:pic>
        <p:nvPicPr>
          <p:cNvPr id="2" name="Picture 1">
            <a:extLst>
              <a:ext uri="{FF2B5EF4-FFF2-40B4-BE49-F238E27FC236}">
                <a16:creationId xmlns:a16="http://schemas.microsoft.com/office/drawing/2014/main" id="{325B4B4F-2F0D-6F4C-882B-6DB538B958F8}"/>
              </a:ext>
            </a:extLst>
          </p:cNvPr>
          <p:cNvPicPr>
            <a:picLocks noChangeAspect="1"/>
          </p:cNvPicPr>
          <p:nvPr/>
        </p:nvPicPr>
        <p:blipFill>
          <a:blip r:embed="rId2"/>
          <a:stretch>
            <a:fillRect/>
          </a:stretch>
        </p:blipFill>
        <p:spPr>
          <a:xfrm>
            <a:off x="2452948" y="2365074"/>
            <a:ext cx="2581920" cy="1449847"/>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8326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87624" y="1707654"/>
            <a:ext cx="5184576" cy="2376264"/>
          </a:xfrm>
        </p:spPr>
        <p:txBody>
          <a:bodyPr>
            <a:normAutofit/>
          </a:bodyPr>
          <a:lstStyle/>
          <a:p>
            <a:pPr algn="ctr"/>
            <a:r>
              <a:rPr lang="en-US" dirty="0"/>
              <a:t>In turn, when you feel happy and positive, you’re in a good place to get even more out of life, feeding a positive feedback loop that will make your day to day existence a much better one. </a:t>
            </a:r>
            <a:endParaRPr lang="en-ID" dirty="0"/>
          </a:p>
        </p:txBody>
      </p:sp>
    </p:spTree>
    <p:extLst>
      <p:ext uri="{BB962C8B-B14F-4D97-AF65-F5344CB8AC3E}">
        <p14:creationId xmlns:p14="http://schemas.microsoft.com/office/powerpoint/2010/main" val="100935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491630"/>
            <a:ext cx="4320480" cy="2520280"/>
          </a:xfrm>
        </p:spPr>
        <p:txBody>
          <a:bodyPr>
            <a:normAutofit/>
          </a:bodyPr>
          <a:lstStyle/>
          <a:p>
            <a:pPr algn="ctr"/>
            <a:r>
              <a:rPr lang="en-US" dirty="0"/>
              <a:t>The key to happiness is to clear your mind of all the mess and clutter that is blocking and impeding your mental well-being.</a:t>
            </a:r>
            <a:endParaRPr lang="en-ID" dirty="0"/>
          </a:p>
        </p:txBody>
      </p:sp>
    </p:spTree>
    <p:extLst>
      <p:ext uri="{BB962C8B-B14F-4D97-AF65-F5344CB8AC3E}">
        <p14:creationId xmlns:p14="http://schemas.microsoft.com/office/powerpoint/2010/main" val="263401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987574"/>
            <a:ext cx="3744416" cy="1368152"/>
          </a:xfrm>
        </p:spPr>
        <p:txBody>
          <a:bodyPr>
            <a:normAutofit/>
          </a:bodyPr>
          <a:lstStyle/>
          <a:p>
            <a:pPr algn="ctr"/>
            <a:r>
              <a:rPr lang="en-US" dirty="0"/>
              <a:t>How do you even tell that your mind is disorganized in the first place? </a:t>
            </a:r>
            <a:endParaRPr lang="en-ID" dirty="0"/>
          </a:p>
        </p:txBody>
      </p:sp>
      <p:pic>
        <p:nvPicPr>
          <p:cNvPr id="2" name="Picture 1">
            <a:extLst>
              <a:ext uri="{FF2B5EF4-FFF2-40B4-BE49-F238E27FC236}">
                <a16:creationId xmlns:a16="http://schemas.microsoft.com/office/drawing/2014/main" id="{B3D10AF8-1BB2-9E4E-8917-692732F1F33D}"/>
              </a:ext>
            </a:extLst>
          </p:cNvPr>
          <p:cNvPicPr>
            <a:picLocks noChangeAspect="1"/>
          </p:cNvPicPr>
          <p:nvPr/>
        </p:nvPicPr>
        <p:blipFill>
          <a:blip r:embed="rId2"/>
          <a:stretch>
            <a:fillRect/>
          </a:stretch>
        </p:blipFill>
        <p:spPr>
          <a:xfrm>
            <a:off x="2411760" y="2355726"/>
            <a:ext cx="2569592" cy="1778948"/>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7191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491630"/>
            <a:ext cx="6447501" cy="602382"/>
          </a:xfrm>
        </p:spPr>
        <p:txBody>
          <a:bodyPr>
            <a:normAutofit/>
          </a:bodyPr>
          <a:lstStyle/>
          <a:p>
            <a:r>
              <a:rPr lang="en-US" dirty="0"/>
              <a:t>The Signs Of A Disorganized Mind</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139702"/>
            <a:ext cx="4503285" cy="2160240"/>
          </a:xfrm>
        </p:spPr>
        <p:txBody>
          <a:bodyPr>
            <a:normAutofit/>
          </a:bodyPr>
          <a:lstStyle/>
          <a:p>
            <a:r>
              <a:rPr lang="en-US" dirty="0"/>
              <a:t>How do you know if your mind is disorganized? There are a few tell-tale signs to look out for. </a:t>
            </a:r>
            <a:endParaRPr lang="en-ID" dirty="0"/>
          </a:p>
        </p:txBody>
      </p:sp>
    </p:spTree>
    <p:extLst>
      <p:ext uri="{BB962C8B-B14F-4D97-AF65-F5344CB8AC3E}">
        <p14:creationId xmlns:p14="http://schemas.microsoft.com/office/powerpoint/2010/main" val="418667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8" presetClass="entr" presetSubtype="12"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strips(downLeft)">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131590"/>
            <a:ext cx="4680520" cy="3384376"/>
          </a:xfrm>
        </p:spPr>
        <p:txBody>
          <a:bodyPr>
            <a:normAutofit/>
          </a:bodyPr>
          <a:lstStyle/>
          <a:p>
            <a:pPr marL="342900" lvl="0" indent="-342900">
              <a:buFont typeface="Arial" panose="020B0604020202020204" pitchFamily="34" charset="0"/>
              <a:buChar char="•"/>
            </a:pPr>
            <a:r>
              <a:rPr lang="en-US" dirty="0"/>
              <a:t>Stress</a:t>
            </a:r>
            <a:endParaRPr lang="en-ID" dirty="0"/>
          </a:p>
          <a:p>
            <a:pPr marL="342900" lvl="0" indent="-342900">
              <a:buFont typeface="Arial" panose="020B0604020202020204" pitchFamily="34" charset="0"/>
              <a:buChar char="•"/>
            </a:pPr>
            <a:r>
              <a:rPr lang="en-US" dirty="0"/>
              <a:t>Anxiety</a:t>
            </a:r>
            <a:endParaRPr lang="en-ID" dirty="0"/>
          </a:p>
          <a:p>
            <a:pPr marL="342900" lvl="0" indent="-342900">
              <a:buFont typeface="Arial" panose="020B0604020202020204" pitchFamily="34" charset="0"/>
              <a:buChar char="•"/>
            </a:pPr>
            <a:r>
              <a:rPr lang="en-US" dirty="0"/>
              <a:t>Poor focus</a:t>
            </a:r>
            <a:endParaRPr lang="en-ID" dirty="0"/>
          </a:p>
          <a:p>
            <a:pPr marL="342900" lvl="0" indent="-342900">
              <a:buFont typeface="Arial" panose="020B0604020202020204" pitchFamily="34" charset="0"/>
              <a:buChar char="•"/>
            </a:pPr>
            <a:r>
              <a:rPr lang="en-US" dirty="0"/>
              <a:t>Lack of motivation</a:t>
            </a:r>
            <a:endParaRPr lang="en-ID" dirty="0"/>
          </a:p>
          <a:p>
            <a:pPr marL="342900" lvl="0" indent="-342900">
              <a:buFont typeface="Arial" panose="020B0604020202020204" pitchFamily="34" charset="0"/>
              <a:buChar char="•"/>
            </a:pPr>
            <a:r>
              <a:rPr lang="en-US" dirty="0"/>
              <a:t>Insomnia</a:t>
            </a:r>
            <a:endParaRPr lang="en-ID" dirty="0"/>
          </a:p>
          <a:p>
            <a:pPr marL="342900" lvl="0" indent="-342900">
              <a:buFont typeface="Arial" panose="020B0604020202020204" pitchFamily="34" charset="0"/>
              <a:buChar char="•"/>
            </a:pPr>
            <a:r>
              <a:rPr lang="en-US" dirty="0"/>
              <a:t>Low productivity</a:t>
            </a:r>
            <a:endParaRPr lang="en-ID" dirty="0"/>
          </a:p>
        </p:txBody>
      </p:sp>
    </p:spTree>
    <p:extLst>
      <p:ext uri="{BB962C8B-B14F-4D97-AF65-F5344CB8AC3E}">
        <p14:creationId xmlns:p14="http://schemas.microsoft.com/office/powerpoint/2010/main" val="398814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18" presetClass="entr" presetSubtype="12" fill="hold" grpId="0" nodeType="withEffect">
                                  <p:stCondLst>
                                    <p:cond delay="50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downLeft)">
                                      <p:cBhvr>
                                        <p:cTn id="10" dur="500"/>
                                        <p:tgtEl>
                                          <p:spTgt spid="3">
                                            <p:txEl>
                                              <p:pRg st="1" end="1"/>
                                            </p:txEl>
                                          </p:spTgt>
                                        </p:tgtEl>
                                      </p:cBhvr>
                                    </p:animEffect>
                                  </p:childTnLst>
                                </p:cTn>
                              </p:par>
                              <p:par>
                                <p:cTn id="11" presetID="18" presetClass="entr" presetSubtype="12" fill="hold" grpId="0" nodeType="withEffect">
                                  <p:stCondLst>
                                    <p:cond delay="100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strips(downLeft)">
                                      <p:cBhvr>
                                        <p:cTn id="13" dur="500"/>
                                        <p:tgtEl>
                                          <p:spTgt spid="3">
                                            <p:txEl>
                                              <p:pRg st="2" end="2"/>
                                            </p:txEl>
                                          </p:spTgt>
                                        </p:tgtEl>
                                      </p:cBhvr>
                                    </p:animEffect>
                                  </p:childTnLst>
                                </p:cTn>
                              </p:par>
                              <p:par>
                                <p:cTn id="14" presetID="18" presetClass="entr" presetSubtype="12" fill="hold" grpId="0" nodeType="withEffect">
                                  <p:stCondLst>
                                    <p:cond delay="150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strips(downLeft)">
                                      <p:cBhvr>
                                        <p:cTn id="16" dur="500"/>
                                        <p:tgtEl>
                                          <p:spTgt spid="3">
                                            <p:txEl>
                                              <p:pRg st="3" end="3"/>
                                            </p:txEl>
                                          </p:spTgt>
                                        </p:tgtEl>
                                      </p:cBhvr>
                                    </p:animEffect>
                                  </p:childTnLst>
                                </p:cTn>
                              </p:par>
                              <p:par>
                                <p:cTn id="17" presetID="18" presetClass="entr" presetSubtype="12" fill="hold" grpId="0" nodeType="withEffect">
                                  <p:stCondLst>
                                    <p:cond delay="20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strips(downLeft)">
                                      <p:cBhvr>
                                        <p:cTn id="19" dur="500"/>
                                        <p:tgtEl>
                                          <p:spTgt spid="3">
                                            <p:txEl>
                                              <p:pRg st="4" end="4"/>
                                            </p:txEl>
                                          </p:spTgt>
                                        </p:tgtEl>
                                      </p:cBhvr>
                                    </p:animEffect>
                                  </p:childTnLst>
                                </p:cTn>
                              </p:par>
                              <p:par>
                                <p:cTn id="20" presetID="18" presetClass="entr" presetSubtype="12" fill="hold" grpId="0" nodeType="withEffect">
                                  <p:stCondLst>
                                    <p:cond delay="250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trips(downLeft)">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563638"/>
            <a:ext cx="3888432" cy="2232248"/>
          </a:xfrm>
        </p:spPr>
        <p:txBody>
          <a:bodyPr>
            <a:normAutofit/>
          </a:bodyPr>
          <a:lstStyle/>
          <a:p>
            <a:pPr algn="ctr"/>
            <a:r>
              <a:rPr lang="en-US" dirty="0"/>
              <a:t>If you’re experiencing any or all of these symptoms on a regular basis, you’re almost certainly suffering from a disorganized mind. </a:t>
            </a:r>
            <a:endParaRPr lang="en-ID" dirty="0"/>
          </a:p>
        </p:txBody>
      </p:sp>
    </p:spTree>
    <p:extLst>
      <p:ext uri="{BB962C8B-B14F-4D97-AF65-F5344CB8AC3E}">
        <p14:creationId xmlns:p14="http://schemas.microsoft.com/office/powerpoint/2010/main" val="68464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366986"/>
            <a:ext cx="6447501" cy="602382"/>
          </a:xfrm>
        </p:spPr>
        <p:txBody>
          <a:bodyPr>
            <a:normAutofit/>
          </a:bodyPr>
          <a:lstStyle/>
          <a:p>
            <a:r>
              <a:rPr lang="en-US" dirty="0"/>
              <a:t>The Benefits Of An Organized Mind</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1995686"/>
            <a:ext cx="5583405" cy="2520280"/>
          </a:xfrm>
        </p:spPr>
        <p:txBody>
          <a:bodyPr>
            <a:normAutofit/>
          </a:bodyPr>
          <a:lstStyle/>
          <a:p>
            <a:r>
              <a:rPr lang="en-US" dirty="0"/>
              <a:t>The steps that we’ve outlined earlier in this video course about eliminating the clutter from your relationships, life, workplace and home can all help you to reap the benefits of a well-organized mind.</a:t>
            </a:r>
            <a:endParaRPr lang="en-ID" dirty="0"/>
          </a:p>
        </p:txBody>
      </p:sp>
    </p:spTree>
    <p:extLst>
      <p:ext uri="{BB962C8B-B14F-4D97-AF65-F5344CB8AC3E}">
        <p14:creationId xmlns:p14="http://schemas.microsoft.com/office/powerpoint/2010/main" val="264236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915566"/>
            <a:ext cx="4680520" cy="1800200"/>
          </a:xfrm>
        </p:spPr>
        <p:txBody>
          <a:bodyPr>
            <a:normAutofit/>
          </a:bodyPr>
          <a:lstStyle/>
          <a:p>
            <a:pPr algn="ctr"/>
            <a:r>
              <a:rPr lang="en-US" dirty="0"/>
              <a:t>Perhaps the biggest advantage is the sense of calm and well-being that you’ll experience once all of the chaos is freed from your head.</a:t>
            </a:r>
            <a:endParaRPr lang="en-ID" dirty="0"/>
          </a:p>
        </p:txBody>
      </p:sp>
      <p:pic>
        <p:nvPicPr>
          <p:cNvPr id="2" name="Picture 1">
            <a:extLst>
              <a:ext uri="{FF2B5EF4-FFF2-40B4-BE49-F238E27FC236}">
                <a16:creationId xmlns:a16="http://schemas.microsoft.com/office/drawing/2014/main" id="{05D2D099-390E-374E-8E3B-A141C8FF7D92}"/>
              </a:ext>
            </a:extLst>
          </p:cNvPr>
          <p:cNvPicPr>
            <a:picLocks noChangeAspect="1"/>
          </p:cNvPicPr>
          <p:nvPr/>
        </p:nvPicPr>
        <p:blipFill>
          <a:blip r:embed="rId2"/>
          <a:stretch>
            <a:fillRect/>
          </a:stretch>
        </p:blipFill>
        <p:spPr>
          <a:xfrm>
            <a:off x="2465710" y="2782801"/>
            <a:ext cx="2700412" cy="1517141"/>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3169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259632" y="1275606"/>
            <a:ext cx="4824536" cy="2520280"/>
          </a:xfrm>
        </p:spPr>
        <p:txBody>
          <a:bodyPr>
            <a:normAutofit/>
          </a:bodyPr>
          <a:lstStyle/>
          <a:p>
            <a:pPr algn="ctr"/>
            <a:r>
              <a:rPr lang="en-US" dirty="0"/>
              <a:t>You’ll be able to increase your productivity by being able to concentrate on the task in hand without any unwanted distractions due to the ideas and thoughts churning around in your head. </a:t>
            </a:r>
            <a:endParaRPr lang="en-ID" dirty="0"/>
          </a:p>
        </p:txBody>
      </p:sp>
    </p:spTree>
    <p:extLst>
      <p:ext uri="{BB962C8B-B14F-4D97-AF65-F5344CB8AC3E}">
        <p14:creationId xmlns:p14="http://schemas.microsoft.com/office/powerpoint/2010/main" val="58975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1183</TotalTime>
  <Words>344</Words>
  <Application>Microsoft Macintosh PowerPoint</Application>
  <PresentationFormat>On-screen Show (16:9)</PresentationFormat>
  <Paragraphs>22</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Trebuchet MS</vt:lpstr>
      <vt:lpstr>Wingdings 3</vt:lpstr>
      <vt:lpstr>Facet</vt:lpstr>
      <vt:lpstr>PowerPoint Presentation</vt:lpstr>
      <vt:lpstr>PowerPoint Presentation</vt:lpstr>
      <vt:lpstr>PowerPoint Presentation</vt:lpstr>
      <vt:lpstr>The Signs Of A Disorganized Mind</vt:lpstr>
      <vt:lpstr>PowerPoint Presentation</vt:lpstr>
      <vt:lpstr>PowerPoint Presentation</vt:lpstr>
      <vt:lpstr>The Benefits Of An Organized Mind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87</cp:revision>
  <dcterms:created xsi:type="dcterms:W3CDTF">2018-10-15T07:11:14Z</dcterms:created>
  <dcterms:modified xsi:type="dcterms:W3CDTF">2020-05-29T14:16:23Z</dcterms:modified>
</cp:coreProperties>
</file>