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31"/>
  </p:notesMasterIdLst>
  <p:sldIdLst>
    <p:sldId id="257" r:id="rId2"/>
    <p:sldId id="285" r:id="rId3"/>
    <p:sldId id="294" r:id="rId4"/>
    <p:sldId id="261" r:id="rId5"/>
    <p:sldId id="288" r:id="rId6"/>
    <p:sldId id="286" r:id="rId7"/>
    <p:sldId id="289" r:id="rId8"/>
    <p:sldId id="295" r:id="rId9"/>
    <p:sldId id="296" r:id="rId10"/>
    <p:sldId id="290" r:id="rId11"/>
    <p:sldId id="291" r:id="rId12"/>
    <p:sldId id="297" r:id="rId13"/>
    <p:sldId id="298" r:id="rId14"/>
    <p:sldId id="299" r:id="rId15"/>
    <p:sldId id="300" r:id="rId16"/>
    <p:sldId id="301" r:id="rId17"/>
    <p:sldId id="302" r:id="rId18"/>
    <p:sldId id="303" r:id="rId19"/>
    <p:sldId id="304" r:id="rId20"/>
    <p:sldId id="305" r:id="rId21"/>
    <p:sldId id="306" r:id="rId22"/>
    <p:sldId id="307" r:id="rId23"/>
    <p:sldId id="292" r:id="rId24"/>
    <p:sldId id="293" r:id="rId25"/>
    <p:sldId id="312" r:id="rId26"/>
    <p:sldId id="308" r:id="rId27"/>
    <p:sldId id="309" r:id="rId28"/>
    <p:sldId id="310" r:id="rId29"/>
    <p:sldId id="311" r:id="rId3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47708"/>
            <a:ext cx="9265232" cy="5217497"/>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815620"/>
            <a:ext cx="3276600" cy="1569660"/>
          </a:xfrm>
          <a:prstGeom prst="rect">
            <a:avLst/>
          </a:prstGeom>
          <a:noFill/>
        </p:spPr>
        <p:txBody>
          <a:bodyPr wrap="square" rtlCol="0">
            <a:spAutoFit/>
          </a:bodyPr>
          <a:lstStyle/>
          <a:p>
            <a:pPr algn="ctr"/>
            <a:r>
              <a:rPr lang="en-US" sz="3200" b="1" dirty="0">
                <a:latin typeface="Calibri" panose="020F0502020204030204" pitchFamily="34" charset="0"/>
                <a:cs typeface="Calibri" panose="020F0502020204030204" pitchFamily="34" charset="0"/>
              </a:rPr>
              <a:t>Could I Benefit From A Friendship Organization?</a:t>
            </a:r>
            <a:endParaRPr lang="en-ID" sz="32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932811" y="1419622"/>
            <a:ext cx="6447501" cy="602382"/>
          </a:xfrm>
        </p:spPr>
        <p:txBody>
          <a:bodyPr>
            <a:normAutofit/>
          </a:bodyPr>
          <a:lstStyle/>
          <a:p>
            <a:r>
              <a:rPr lang="en-US" dirty="0"/>
              <a:t>Label Your Friendships For Clarity</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932811" y="2067694"/>
            <a:ext cx="4287261" cy="2160240"/>
          </a:xfrm>
        </p:spPr>
        <p:txBody>
          <a:bodyPr>
            <a:normAutofit/>
          </a:bodyPr>
          <a:lstStyle/>
          <a:p>
            <a:r>
              <a:rPr lang="en-US" dirty="0"/>
              <a:t>Labeling your friendships will bring you more clarity in your life. You can divide your friends into two groups – drains or radiators. </a:t>
            </a:r>
            <a:endParaRPr lang="en-ID" dirty="0"/>
          </a:p>
        </p:txBody>
      </p:sp>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9" presetClass="entr" presetSubtype="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491630"/>
            <a:ext cx="3888432" cy="2016224"/>
          </a:xfrm>
        </p:spPr>
        <p:txBody>
          <a:bodyPr>
            <a:normAutofit/>
          </a:bodyPr>
          <a:lstStyle/>
          <a:p>
            <a:pPr algn="ctr"/>
            <a:r>
              <a:rPr lang="en-US" dirty="0"/>
              <a:t>Does your friend bring warmth into your life and make you feel happy and good about yourself? If they do, that’s great.</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707654"/>
            <a:ext cx="4680520" cy="2376264"/>
          </a:xfrm>
        </p:spPr>
        <p:txBody>
          <a:bodyPr>
            <a:normAutofit/>
          </a:bodyPr>
          <a:lstStyle/>
          <a:p>
            <a:pPr algn="ctr"/>
            <a:r>
              <a:rPr lang="en-US" dirty="0"/>
              <a:t>However, if they drain all the love, positivity, strength and happiness from your life, it’s a toxic friendship and your so-called friend is a drain. </a:t>
            </a:r>
            <a:endParaRPr lang="en-ID" dirty="0"/>
          </a:p>
        </p:txBody>
      </p:sp>
    </p:spTree>
    <p:extLst>
      <p:ext uri="{BB962C8B-B14F-4D97-AF65-F5344CB8AC3E}">
        <p14:creationId xmlns:p14="http://schemas.microsoft.com/office/powerpoint/2010/main" val="29939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275606"/>
            <a:ext cx="3960440" cy="1296144"/>
          </a:xfrm>
        </p:spPr>
        <p:txBody>
          <a:bodyPr>
            <a:normAutofit/>
          </a:bodyPr>
          <a:lstStyle/>
          <a:p>
            <a:pPr algn="ctr"/>
            <a:r>
              <a:rPr lang="en-US" dirty="0"/>
              <a:t>Once you know which of your friends are drains, you can take action. </a:t>
            </a:r>
            <a:endParaRPr lang="en-ID" dirty="0"/>
          </a:p>
        </p:txBody>
      </p:sp>
      <p:pic>
        <p:nvPicPr>
          <p:cNvPr id="2" name="Picture 1">
            <a:extLst>
              <a:ext uri="{FF2B5EF4-FFF2-40B4-BE49-F238E27FC236}">
                <a16:creationId xmlns:a16="http://schemas.microsoft.com/office/drawing/2014/main" id="{8B0F4EE8-B98F-934C-B0EF-16CF04FA22D4}"/>
              </a:ext>
            </a:extLst>
          </p:cNvPr>
          <p:cNvPicPr>
            <a:picLocks noChangeAspect="1"/>
          </p:cNvPicPr>
          <p:nvPr/>
        </p:nvPicPr>
        <p:blipFill>
          <a:blip r:embed="rId2"/>
          <a:stretch>
            <a:fillRect/>
          </a:stretch>
        </p:blipFill>
        <p:spPr>
          <a:xfrm>
            <a:off x="2462132" y="2715766"/>
            <a:ext cx="2563552" cy="128177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2407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707654"/>
            <a:ext cx="4176464" cy="2016224"/>
          </a:xfrm>
        </p:spPr>
        <p:txBody>
          <a:bodyPr>
            <a:normAutofit/>
          </a:bodyPr>
          <a:lstStyle/>
          <a:p>
            <a:pPr algn="ctr"/>
            <a:r>
              <a:rPr lang="en-US" dirty="0"/>
              <a:t>You may be able to cut your toxic friend completely out of your life. You can delete them from your social media. </a:t>
            </a:r>
            <a:endParaRPr lang="en-ID" dirty="0"/>
          </a:p>
        </p:txBody>
      </p:sp>
    </p:spTree>
    <p:extLst>
      <p:ext uri="{BB962C8B-B14F-4D97-AF65-F5344CB8AC3E}">
        <p14:creationId xmlns:p14="http://schemas.microsoft.com/office/powerpoint/2010/main" val="242006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779662"/>
            <a:ext cx="4464496" cy="2016224"/>
          </a:xfrm>
        </p:spPr>
        <p:txBody>
          <a:bodyPr>
            <a:normAutofit/>
          </a:bodyPr>
          <a:lstStyle/>
          <a:p>
            <a:pPr algn="ctr"/>
            <a:r>
              <a:rPr lang="en-US" dirty="0"/>
              <a:t>On the other hand, if it’s someone that you’re still going to see regularly, you may need to take a different course of action.</a:t>
            </a:r>
            <a:endParaRPr lang="en-ID" dirty="0"/>
          </a:p>
        </p:txBody>
      </p:sp>
    </p:spTree>
    <p:extLst>
      <p:ext uri="{BB962C8B-B14F-4D97-AF65-F5344CB8AC3E}">
        <p14:creationId xmlns:p14="http://schemas.microsoft.com/office/powerpoint/2010/main" val="425187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851670"/>
            <a:ext cx="4608512" cy="2016224"/>
          </a:xfrm>
        </p:spPr>
        <p:txBody>
          <a:bodyPr>
            <a:normAutofit/>
          </a:bodyPr>
          <a:lstStyle/>
          <a:p>
            <a:pPr algn="ctr"/>
            <a:r>
              <a:rPr lang="en-US" dirty="0"/>
              <a:t>Unfollowing someone means that they won’t be aware you can’t see their posts, but you’ll be free of the toxicity and back in control.</a:t>
            </a:r>
            <a:endParaRPr lang="en-ID" dirty="0"/>
          </a:p>
        </p:txBody>
      </p:sp>
    </p:spTree>
    <p:extLst>
      <p:ext uri="{BB962C8B-B14F-4D97-AF65-F5344CB8AC3E}">
        <p14:creationId xmlns:p14="http://schemas.microsoft.com/office/powerpoint/2010/main" val="1479162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635646"/>
            <a:ext cx="3600400" cy="2016224"/>
          </a:xfrm>
        </p:spPr>
        <p:txBody>
          <a:bodyPr>
            <a:normAutofit/>
          </a:bodyPr>
          <a:lstStyle/>
          <a:p>
            <a:pPr algn="ctr"/>
            <a:r>
              <a:rPr lang="en-US" dirty="0"/>
              <a:t>Since you can’t change a toxic friend’s personality, you’ll need to change how you react to them.</a:t>
            </a:r>
            <a:endParaRPr lang="en-ID" dirty="0"/>
          </a:p>
        </p:txBody>
      </p:sp>
    </p:spTree>
    <p:extLst>
      <p:ext uri="{BB962C8B-B14F-4D97-AF65-F5344CB8AC3E}">
        <p14:creationId xmlns:p14="http://schemas.microsoft.com/office/powerpoint/2010/main" val="331663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275606"/>
            <a:ext cx="4176464" cy="1440160"/>
          </a:xfrm>
        </p:spPr>
        <p:txBody>
          <a:bodyPr>
            <a:normAutofit/>
          </a:bodyPr>
          <a:lstStyle/>
          <a:p>
            <a:pPr algn="ctr"/>
            <a:r>
              <a:rPr lang="en-US" dirty="0"/>
              <a:t>It can be slow progress, but over time, you will gain back power and control.</a:t>
            </a:r>
            <a:endParaRPr lang="en-ID" dirty="0"/>
          </a:p>
        </p:txBody>
      </p:sp>
      <p:pic>
        <p:nvPicPr>
          <p:cNvPr id="2" name="Picture 1">
            <a:extLst>
              <a:ext uri="{FF2B5EF4-FFF2-40B4-BE49-F238E27FC236}">
                <a16:creationId xmlns:a16="http://schemas.microsoft.com/office/drawing/2014/main" id="{86A5FF61-5C38-C144-B362-1780308C106B}"/>
              </a:ext>
            </a:extLst>
          </p:cNvPr>
          <p:cNvPicPr>
            <a:picLocks noChangeAspect="1"/>
          </p:cNvPicPr>
          <p:nvPr/>
        </p:nvPicPr>
        <p:blipFill>
          <a:blip r:embed="rId2"/>
          <a:stretch>
            <a:fillRect/>
          </a:stretch>
        </p:blipFill>
        <p:spPr>
          <a:xfrm>
            <a:off x="2478348" y="2571750"/>
            <a:ext cx="2603128" cy="130156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0623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131590"/>
            <a:ext cx="4176464" cy="1296144"/>
          </a:xfrm>
        </p:spPr>
        <p:txBody>
          <a:bodyPr>
            <a:normAutofit/>
          </a:bodyPr>
          <a:lstStyle/>
          <a:p>
            <a:pPr algn="ctr"/>
            <a:r>
              <a:rPr lang="en-US" dirty="0"/>
              <a:t>If it’s possible, try to reduce the amount of time you spend with your toxic friend.</a:t>
            </a:r>
            <a:endParaRPr lang="en-ID" dirty="0"/>
          </a:p>
        </p:txBody>
      </p:sp>
      <p:pic>
        <p:nvPicPr>
          <p:cNvPr id="2" name="Picture 1">
            <a:extLst>
              <a:ext uri="{FF2B5EF4-FFF2-40B4-BE49-F238E27FC236}">
                <a16:creationId xmlns:a16="http://schemas.microsoft.com/office/drawing/2014/main" id="{416198C9-C297-404A-9B12-6C56CCCC7668}"/>
              </a:ext>
            </a:extLst>
          </p:cNvPr>
          <p:cNvPicPr>
            <a:picLocks noChangeAspect="1"/>
          </p:cNvPicPr>
          <p:nvPr/>
        </p:nvPicPr>
        <p:blipFill>
          <a:blip r:embed="rId2"/>
          <a:stretch>
            <a:fillRect/>
          </a:stretch>
        </p:blipFill>
        <p:spPr>
          <a:xfrm>
            <a:off x="2672916" y="2448145"/>
            <a:ext cx="2502024" cy="1563765"/>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5271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987574"/>
            <a:ext cx="4032448" cy="1368152"/>
          </a:xfrm>
        </p:spPr>
        <p:txBody>
          <a:bodyPr>
            <a:normAutofit/>
          </a:bodyPr>
          <a:lstStyle/>
          <a:p>
            <a:pPr algn="ctr"/>
            <a:r>
              <a:rPr lang="en-US" dirty="0"/>
              <a:t>All too often, we end up in friendships that cause us more problems than happiness.</a:t>
            </a:r>
            <a:endParaRPr lang="en-ID" dirty="0"/>
          </a:p>
        </p:txBody>
      </p:sp>
      <p:pic>
        <p:nvPicPr>
          <p:cNvPr id="4" name="Picture 3">
            <a:extLst>
              <a:ext uri="{FF2B5EF4-FFF2-40B4-BE49-F238E27FC236}">
                <a16:creationId xmlns:a16="http://schemas.microsoft.com/office/drawing/2014/main" id="{36B87048-0FAB-DA44-A921-57C76E11CCA9}"/>
              </a:ext>
            </a:extLst>
          </p:cNvPr>
          <p:cNvPicPr>
            <a:picLocks noChangeAspect="1"/>
          </p:cNvPicPr>
          <p:nvPr/>
        </p:nvPicPr>
        <p:blipFill>
          <a:blip r:embed="rId2"/>
          <a:stretch>
            <a:fillRect/>
          </a:stretch>
        </p:blipFill>
        <p:spPr>
          <a:xfrm>
            <a:off x="2569468" y="2333647"/>
            <a:ext cx="2564904" cy="170993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203598"/>
            <a:ext cx="4680520" cy="3240360"/>
          </a:xfrm>
        </p:spPr>
        <p:txBody>
          <a:bodyPr>
            <a:normAutofit/>
          </a:bodyPr>
          <a:lstStyle/>
          <a:p>
            <a:pPr algn="ctr"/>
            <a:r>
              <a:rPr lang="en-US" dirty="0"/>
              <a:t>On the other hand, if this person constantly puts you down in front of others, just walk away from the group when she approaches or reply with a non-aggressive, calm response that turns any snide comments back on the giver.</a:t>
            </a:r>
            <a:endParaRPr lang="en-ID" dirty="0"/>
          </a:p>
        </p:txBody>
      </p:sp>
    </p:spTree>
    <p:extLst>
      <p:ext uri="{BB962C8B-B14F-4D97-AF65-F5344CB8AC3E}">
        <p14:creationId xmlns:p14="http://schemas.microsoft.com/office/powerpoint/2010/main" val="22408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563638"/>
            <a:ext cx="4464496" cy="2808312"/>
          </a:xfrm>
        </p:spPr>
        <p:txBody>
          <a:bodyPr>
            <a:normAutofit/>
          </a:bodyPr>
          <a:lstStyle/>
          <a:p>
            <a:pPr algn="ctr"/>
            <a:r>
              <a:rPr lang="en-US" dirty="0"/>
              <a:t>We naturally want to gain praise and acceptance from the people in our lives, but if you have a toxic friend, you can end up feeling much worse about yourself.</a:t>
            </a:r>
            <a:endParaRPr lang="en-ID" dirty="0"/>
          </a:p>
        </p:txBody>
      </p:sp>
    </p:spTree>
    <p:extLst>
      <p:ext uri="{BB962C8B-B14F-4D97-AF65-F5344CB8AC3E}">
        <p14:creationId xmlns:p14="http://schemas.microsoft.com/office/powerpoint/2010/main" val="235184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368152"/>
            <a:ext cx="4464496" cy="1152128"/>
          </a:xfrm>
        </p:spPr>
        <p:txBody>
          <a:bodyPr>
            <a:normAutofit/>
          </a:bodyPr>
          <a:lstStyle/>
          <a:p>
            <a:pPr algn="ctr"/>
            <a:r>
              <a:rPr lang="en-US" dirty="0"/>
              <a:t>Write them down and read the list whenever you feel this way.</a:t>
            </a:r>
            <a:endParaRPr lang="en-ID" dirty="0"/>
          </a:p>
        </p:txBody>
      </p:sp>
      <p:pic>
        <p:nvPicPr>
          <p:cNvPr id="2" name="Picture 1">
            <a:extLst>
              <a:ext uri="{FF2B5EF4-FFF2-40B4-BE49-F238E27FC236}">
                <a16:creationId xmlns:a16="http://schemas.microsoft.com/office/drawing/2014/main" id="{51E497F5-1FBF-5B40-B798-DDD009365CA7}"/>
              </a:ext>
            </a:extLst>
          </p:cNvPr>
          <p:cNvPicPr>
            <a:picLocks noChangeAspect="1"/>
          </p:cNvPicPr>
          <p:nvPr/>
        </p:nvPicPr>
        <p:blipFill>
          <a:blip r:embed="rId2"/>
          <a:stretch>
            <a:fillRect/>
          </a:stretch>
        </p:blipFill>
        <p:spPr>
          <a:xfrm>
            <a:off x="2366711" y="2376264"/>
            <a:ext cx="2538369" cy="1707654"/>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191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203598"/>
            <a:ext cx="6447501" cy="962422"/>
          </a:xfrm>
        </p:spPr>
        <p:txBody>
          <a:bodyPr>
            <a:normAutofit/>
          </a:bodyPr>
          <a:lstStyle/>
          <a:p>
            <a:r>
              <a:rPr lang="en-US" dirty="0"/>
              <a:t>How To Feed The Positive Relationships In Your Life</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503285" cy="2160240"/>
          </a:xfrm>
        </p:spPr>
        <p:txBody>
          <a:bodyPr>
            <a:normAutofit/>
          </a:bodyPr>
          <a:lstStyle/>
          <a:p>
            <a:r>
              <a:rPr lang="en-US" dirty="0"/>
              <a:t>Once you’ve identified which of your friends are radiators, you need to feed those positive relationships so that they grow and thrive.</a:t>
            </a:r>
            <a:endParaRPr lang="en-ID" dirty="0"/>
          </a:p>
        </p:txBody>
      </p:sp>
    </p:spTree>
    <p:extLst>
      <p:ext uri="{BB962C8B-B14F-4D97-AF65-F5344CB8AC3E}">
        <p14:creationId xmlns:p14="http://schemas.microsoft.com/office/powerpoint/2010/main" val="336280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79712" y="1707654"/>
            <a:ext cx="3600400" cy="2448272"/>
          </a:xfrm>
        </p:spPr>
        <p:txBody>
          <a:bodyPr>
            <a:normAutofit/>
          </a:bodyPr>
          <a:lstStyle/>
          <a:p>
            <a:pPr algn="ctr"/>
            <a:r>
              <a:rPr lang="en-US" dirty="0"/>
              <a:t>Try to spend as much time as possible around people that make you feel good about yourself. </a:t>
            </a:r>
            <a:endParaRPr lang="en-ID" dirty="0"/>
          </a:p>
        </p:txBody>
      </p:sp>
    </p:spTree>
    <p:extLst>
      <p:ext uri="{BB962C8B-B14F-4D97-AF65-F5344CB8AC3E}">
        <p14:creationId xmlns:p14="http://schemas.microsoft.com/office/powerpoint/2010/main" val="55114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707654"/>
            <a:ext cx="4680520" cy="2448272"/>
          </a:xfrm>
        </p:spPr>
        <p:txBody>
          <a:bodyPr>
            <a:normAutofit/>
          </a:bodyPr>
          <a:lstStyle/>
          <a:p>
            <a:pPr algn="ctr"/>
            <a:r>
              <a:rPr lang="en-US"/>
              <a:t>How can you foster those positive relationships? </a:t>
            </a:r>
            <a:r>
              <a:rPr lang="en-US" dirty="0"/>
              <a:t>Here is some expert advice to point you in the right direction:</a:t>
            </a:r>
            <a:endParaRPr lang="en-ID" dirty="0"/>
          </a:p>
        </p:txBody>
      </p:sp>
    </p:spTree>
    <p:extLst>
      <p:ext uri="{BB962C8B-B14F-4D97-AF65-F5344CB8AC3E}">
        <p14:creationId xmlns:p14="http://schemas.microsoft.com/office/powerpoint/2010/main" val="365920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203598"/>
            <a:ext cx="4896544" cy="3096344"/>
          </a:xfrm>
        </p:spPr>
        <p:txBody>
          <a:bodyPr>
            <a:normAutofit/>
          </a:bodyPr>
          <a:lstStyle/>
          <a:p>
            <a:pPr marL="342900" indent="-342900">
              <a:buFont typeface="Arial" panose="020B0604020202020204" pitchFamily="34" charset="0"/>
              <a:buChar char="•"/>
            </a:pPr>
            <a:r>
              <a:rPr lang="en-US" dirty="0"/>
              <a:t>Take time to listen. Not only do you need to listen to what your friend has to say, but you also need to work to understand what they are communicating to you so that your interactions can be as effective and successful as possible.</a:t>
            </a:r>
            <a:endParaRPr lang="en-ID" dirty="0"/>
          </a:p>
        </p:txBody>
      </p:sp>
    </p:spTree>
    <p:extLst>
      <p:ext uri="{BB962C8B-B14F-4D97-AF65-F5344CB8AC3E}">
        <p14:creationId xmlns:p14="http://schemas.microsoft.com/office/powerpoint/2010/main" val="354950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131590"/>
            <a:ext cx="4896544" cy="3096344"/>
          </a:xfrm>
        </p:spPr>
        <p:txBody>
          <a:bodyPr>
            <a:normAutofit/>
          </a:bodyPr>
          <a:lstStyle/>
          <a:p>
            <a:pPr marL="342900" indent="-342900">
              <a:buFont typeface="Arial" panose="020B0604020202020204" pitchFamily="34" charset="0"/>
              <a:buChar char="•"/>
            </a:pPr>
            <a:r>
              <a:rPr lang="en-US" dirty="0"/>
              <a:t>Be present. If you’re dwelling on something else instead of really listening to what your friend is telling you, or if your mind is wandering instead of really paying attention to what they have to say, you aren’t fostering a positive relationship. </a:t>
            </a:r>
            <a:endParaRPr lang="en-ID" dirty="0"/>
          </a:p>
        </p:txBody>
      </p:sp>
    </p:spTree>
    <p:extLst>
      <p:ext uri="{BB962C8B-B14F-4D97-AF65-F5344CB8AC3E}">
        <p14:creationId xmlns:p14="http://schemas.microsoft.com/office/powerpoint/2010/main" val="3649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987574"/>
            <a:ext cx="4896544" cy="3096344"/>
          </a:xfrm>
        </p:spPr>
        <p:txBody>
          <a:bodyPr>
            <a:normAutofit/>
          </a:bodyPr>
          <a:lstStyle/>
          <a:p>
            <a:pPr marL="342900" indent="-342900">
              <a:buFont typeface="Arial" panose="020B0604020202020204" pitchFamily="34" charset="0"/>
              <a:buChar char="•"/>
            </a:pPr>
            <a:r>
              <a:rPr lang="en-US" dirty="0"/>
              <a:t>Give feedback and take it in return. This is a key part of a strong friendship.</a:t>
            </a:r>
            <a:endParaRPr lang="en-ID" dirty="0"/>
          </a:p>
          <a:p>
            <a:pPr marL="342900" indent="-342900">
              <a:buFont typeface="Arial" panose="020B0604020202020204" pitchFamily="34" charset="0"/>
              <a:buChar char="•"/>
            </a:pPr>
            <a:endParaRPr lang="en-ID" dirty="0"/>
          </a:p>
        </p:txBody>
      </p:sp>
      <p:pic>
        <p:nvPicPr>
          <p:cNvPr id="2" name="Picture 1">
            <a:extLst>
              <a:ext uri="{FF2B5EF4-FFF2-40B4-BE49-F238E27FC236}">
                <a16:creationId xmlns:a16="http://schemas.microsoft.com/office/drawing/2014/main" id="{5D1EA345-1329-2B41-BA67-1ABE73ECFCEF}"/>
              </a:ext>
            </a:extLst>
          </p:cNvPr>
          <p:cNvPicPr>
            <a:picLocks noChangeAspect="1"/>
          </p:cNvPicPr>
          <p:nvPr/>
        </p:nvPicPr>
        <p:blipFill>
          <a:blip r:embed="rId2"/>
          <a:stretch>
            <a:fillRect/>
          </a:stretch>
        </p:blipFill>
        <p:spPr>
          <a:xfrm>
            <a:off x="2586583" y="2427734"/>
            <a:ext cx="2561481" cy="1707654"/>
          </a:xfrm>
          <a:prstGeom prst="rect">
            <a:avLst/>
          </a:prstGeom>
          <a:ln>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2231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347614"/>
            <a:ext cx="4896544" cy="3096344"/>
          </a:xfrm>
        </p:spPr>
        <p:txBody>
          <a:bodyPr>
            <a:normAutofit/>
          </a:bodyPr>
          <a:lstStyle/>
          <a:p>
            <a:pPr marL="342900" lvl="0" indent="-342900">
              <a:buFont typeface="Arial" panose="020B0604020202020204" pitchFamily="34" charset="0"/>
              <a:buChar char="•"/>
            </a:pPr>
            <a:r>
              <a:rPr lang="en-US" dirty="0"/>
              <a:t>Be trusting. It takes courage to trust someone. However, whatever your baggage, it’s important to remember that the more you trust in your friend, the more open you are to positivity.</a:t>
            </a:r>
            <a:endParaRPr lang="en-ID" dirty="0"/>
          </a:p>
        </p:txBody>
      </p:sp>
    </p:spTree>
    <p:extLst>
      <p:ext uri="{BB962C8B-B14F-4D97-AF65-F5344CB8AC3E}">
        <p14:creationId xmlns:p14="http://schemas.microsoft.com/office/powerpoint/2010/main" val="311251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491630"/>
            <a:ext cx="4608512" cy="2520280"/>
          </a:xfrm>
        </p:spPr>
        <p:txBody>
          <a:bodyPr>
            <a:normAutofit/>
          </a:bodyPr>
          <a:lstStyle/>
          <a:p>
            <a:pPr algn="ctr"/>
            <a:r>
              <a:rPr lang="en-US" dirty="0"/>
              <a:t>Many people are extremely aware of having a friend who only ever seems to come around when they want something, or when they want to complain and whine.</a:t>
            </a:r>
            <a:endParaRPr lang="en-ID" dirty="0"/>
          </a:p>
        </p:txBody>
      </p:sp>
    </p:spTree>
    <p:extLst>
      <p:ext uri="{BB962C8B-B14F-4D97-AF65-F5344CB8AC3E}">
        <p14:creationId xmlns:p14="http://schemas.microsoft.com/office/powerpoint/2010/main" val="208743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249288"/>
            <a:ext cx="6447501" cy="1106438"/>
          </a:xfrm>
        </p:spPr>
        <p:txBody>
          <a:bodyPr>
            <a:normAutofit/>
          </a:bodyPr>
          <a:lstStyle/>
          <a:p>
            <a:r>
              <a:rPr lang="en-US" dirty="0"/>
              <a:t>Could Some Of Your Friendships Be Causing Your Problems?</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503285" cy="2160240"/>
          </a:xfrm>
        </p:spPr>
        <p:txBody>
          <a:bodyPr>
            <a:normAutofit/>
          </a:bodyPr>
          <a:lstStyle/>
          <a:p>
            <a:r>
              <a:rPr lang="en-US" dirty="0"/>
              <a:t>Cluttered friendships are one final facet of a cluttered life that can lead to a disorganized mind and poor mental well-being.</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91630"/>
            <a:ext cx="3960440" cy="2448272"/>
          </a:xfrm>
        </p:spPr>
        <p:txBody>
          <a:bodyPr>
            <a:normAutofit/>
          </a:bodyPr>
          <a:lstStyle/>
          <a:p>
            <a:pPr algn="ctr"/>
            <a:r>
              <a:rPr lang="en-US" dirty="0"/>
              <a:t>It’s human nature to try to cling onto the friendships that we’ve formed, but sometimes, those friendships simply aren’t worth saving.</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563638"/>
            <a:ext cx="6447501" cy="602382"/>
          </a:xfrm>
        </p:spPr>
        <p:txBody>
          <a:bodyPr>
            <a:normAutofit/>
          </a:bodyPr>
          <a:lstStyle/>
          <a:p>
            <a:r>
              <a:rPr lang="en-US" dirty="0"/>
              <a:t>What Is A Toxic Friendship?</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287261" cy="2160240"/>
          </a:xfrm>
        </p:spPr>
        <p:txBody>
          <a:bodyPr>
            <a:normAutofit/>
          </a:bodyPr>
          <a:lstStyle/>
          <a:p>
            <a:r>
              <a:rPr lang="en-US" dirty="0"/>
              <a:t>How do you recognize if you’re in a toxic friendship? It can be hard to spot a toxic friend.</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635646"/>
            <a:ext cx="4680520" cy="2016224"/>
          </a:xfrm>
        </p:spPr>
        <p:txBody>
          <a:bodyPr>
            <a:normAutofit/>
          </a:bodyPr>
          <a:lstStyle/>
          <a:p>
            <a:pPr algn="ctr"/>
            <a:r>
              <a:rPr lang="en-US" dirty="0"/>
              <a:t>It can be difficult to see how a relationship like that can deteriorate over time, and so you might overlook the tell-tale signs of toxicity for a long time. </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91630"/>
            <a:ext cx="4176464" cy="1080120"/>
          </a:xfrm>
        </p:spPr>
        <p:txBody>
          <a:bodyPr>
            <a:normAutofit/>
          </a:bodyPr>
          <a:lstStyle/>
          <a:p>
            <a:pPr algn="ctr"/>
            <a:r>
              <a:rPr lang="en-US" dirty="0"/>
              <a:t>Often, jealousy is the root cause of a toxic friendship.</a:t>
            </a:r>
            <a:endParaRPr lang="en-ID" dirty="0"/>
          </a:p>
        </p:txBody>
      </p:sp>
      <p:pic>
        <p:nvPicPr>
          <p:cNvPr id="2" name="Picture 1">
            <a:extLst>
              <a:ext uri="{FF2B5EF4-FFF2-40B4-BE49-F238E27FC236}">
                <a16:creationId xmlns:a16="http://schemas.microsoft.com/office/drawing/2014/main" id="{1348B5FD-A2F3-ED45-825C-F8F72B2D5906}"/>
              </a:ext>
            </a:extLst>
          </p:cNvPr>
          <p:cNvPicPr>
            <a:picLocks noChangeAspect="1"/>
          </p:cNvPicPr>
          <p:nvPr/>
        </p:nvPicPr>
        <p:blipFill>
          <a:blip r:embed="rId2"/>
          <a:stretch>
            <a:fillRect/>
          </a:stretch>
        </p:blipFill>
        <p:spPr>
          <a:xfrm>
            <a:off x="2428193" y="2571750"/>
            <a:ext cx="2559422" cy="1700613"/>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0747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635646"/>
            <a:ext cx="4176464" cy="2016224"/>
          </a:xfrm>
        </p:spPr>
        <p:txBody>
          <a:bodyPr>
            <a:normAutofit/>
          </a:bodyPr>
          <a:lstStyle/>
          <a:p>
            <a:pPr algn="ctr"/>
            <a:r>
              <a:rPr lang="en-US" dirty="0"/>
              <a:t>Your friend may find it hard to cope with their own feelings of inadequacy and may begin to put you down, treat you badly or even blank you. </a:t>
            </a:r>
            <a:endParaRPr lang="en-ID" dirty="0"/>
          </a:p>
        </p:txBody>
      </p:sp>
    </p:spTree>
    <p:extLst>
      <p:ext uri="{BB962C8B-B14F-4D97-AF65-F5344CB8AC3E}">
        <p14:creationId xmlns:p14="http://schemas.microsoft.com/office/powerpoint/2010/main" val="403849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1156</TotalTime>
  <Words>754</Words>
  <Application>Microsoft Macintosh PowerPoint</Application>
  <PresentationFormat>On-screen Show (16:9)</PresentationFormat>
  <Paragraphs>34</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Trebuchet MS</vt:lpstr>
      <vt:lpstr>Wingdings 3</vt:lpstr>
      <vt:lpstr>Facet</vt:lpstr>
      <vt:lpstr>PowerPoint Presentation</vt:lpstr>
      <vt:lpstr>PowerPoint Presentation</vt:lpstr>
      <vt:lpstr>PowerPoint Presentation</vt:lpstr>
      <vt:lpstr>Could Some Of Your Friendships Be Causing Your Problems?</vt:lpstr>
      <vt:lpstr>PowerPoint Presentation</vt:lpstr>
      <vt:lpstr>What Is A Toxic Friendship?</vt:lpstr>
      <vt:lpstr>PowerPoint Presentation</vt:lpstr>
      <vt:lpstr>PowerPoint Presentation</vt:lpstr>
      <vt:lpstr>PowerPoint Presentation</vt:lpstr>
      <vt:lpstr>Label Your Friendships For 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Feed The Positive Relationships In Your Life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92</cp:revision>
  <dcterms:created xsi:type="dcterms:W3CDTF">2018-10-15T07:11:14Z</dcterms:created>
  <dcterms:modified xsi:type="dcterms:W3CDTF">2020-05-29T16:07:25Z</dcterms:modified>
</cp:coreProperties>
</file>