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26"/>
  </p:notesMasterIdLst>
  <p:sldIdLst>
    <p:sldId id="257" r:id="rId2"/>
    <p:sldId id="285" r:id="rId3"/>
    <p:sldId id="261" r:id="rId4"/>
    <p:sldId id="288" r:id="rId5"/>
    <p:sldId id="294" r:id="rId6"/>
    <p:sldId id="295" r:id="rId7"/>
    <p:sldId id="296" r:id="rId8"/>
    <p:sldId id="286" r:id="rId9"/>
    <p:sldId id="289" r:id="rId10"/>
    <p:sldId id="297" r:id="rId11"/>
    <p:sldId id="298" r:id="rId12"/>
    <p:sldId id="299" r:id="rId13"/>
    <p:sldId id="300" r:id="rId14"/>
    <p:sldId id="301" r:id="rId15"/>
    <p:sldId id="290" r:id="rId16"/>
    <p:sldId id="291" r:id="rId17"/>
    <p:sldId id="302" r:id="rId18"/>
    <p:sldId id="303" r:id="rId19"/>
    <p:sldId id="304" r:id="rId20"/>
    <p:sldId id="292" r:id="rId21"/>
    <p:sldId id="293" r:id="rId22"/>
    <p:sldId id="305" r:id="rId23"/>
    <p:sldId id="306" r:id="rId24"/>
    <p:sldId id="307"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7" y="-34494"/>
            <a:ext cx="9241769" cy="5204284"/>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630954"/>
            <a:ext cx="3276600" cy="1938992"/>
          </a:xfrm>
          <a:prstGeom prst="rect">
            <a:avLst/>
          </a:prstGeom>
          <a:noFill/>
        </p:spPr>
        <p:txBody>
          <a:bodyPr wrap="square" rtlCol="0">
            <a:spAutoFit/>
          </a:bodyPr>
          <a:lstStyle/>
          <a:p>
            <a:pPr algn="ctr"/>
            <a:r>
              <a:rPr lang="en-US" sz="4000" b="1" dirty="0">
                <a:latin typeface="Calibri" panose="020F0502020204030204" pitchFamily="34" charset="0"/>
                <a:cs typeface="Calibri" panose="020F0502020204030204" pitchFamily="34" charset="0"/>
              </a:rPr>
              <a:t>A Guide To Organizing Your Life</a:t>
            </a:r>
            <a:endParaRPr lang="en-ID" sz="4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275606"/>
            <a:ext cx="4392488" cy="2880320"/>
          </a:xfrm>
        </p:spPr>
        <p:txBody>
          <a:bodyPr>
            <a:normAutofit/>
          </a:bodyPr>
          <a:lstStyle/>
          <a:p>
            <a:pPr algn="ctr"/>
            <a:r>
              <a:rPr lang="en-US" dirty="0"/>
              <a:t>However, it’s important to remember that in most cases, people present the image of their lives that they want others to see rather than depicting the real truth of their situation.</a:t>
            </a:r>
            <a:endParaRPr lang="en-ID" dirty="0"/>
          </a:p>
        </p:txBody>
      </p:sp>
    </p:spTree>
    <p:extLst>
      <p:ext uri="{BB962C8B-B14F-4D97-AF65-F5344CB8AC3E}">
        <p14:creationId xmlns:p14="http://schemas.microsoft.com/office/powerpoint/2010/main" val="419735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347614"/>
            <a:ext cx="4176464" cy="1080120"/>
          </a:xfrm>
        </p:spPr>
        <p:txBody>
          <a:bodyPr>
            <a:normAutofit/>
          </a:bodyPr>
          <a:lstStyle/>
          <a:p>
            <a:pPr algn="ctr"/>
            <a:r>
              <a:rPr lang="en-US" dirty="0"/>
              <a:t>Never compare your inside to other people’s outside. </a:t>
            </a:r>
            <a:endParaRPr lang="en-ID" dirty="0"/>
          </a:p>
        </p:txBody>
      </p:sp>
      <p:pic>
        <p:nvPicPr>
          <p:cNvPr id="2" name="Picture 1">
            <a:extLst>
              <a:ext uri="{FF2B5EF4-FFF2-40B4-BE49-F238E27FC236}">
                <a16:creationId xmlns:a16="http://schemas.microsoft.com/office/drawing/2014/main" id="{2FB6D6BB-E7CA-C844-8641-2E4D30A48481}"/>
              </a:ext>
            </a:extLst>
          </p:cNvPr>
          <p:cNvPicPr>
            <a:picLocks noChangeAspect="1"/>
          </p:cNvPicPr>
          <p:nvPr/>
        </p:nvPicPr>
        <p:blipFill>
          <a:blip r:embed="rId2"/>
          <a:stretch>
            <a:fillRect/>
          </a:stretch>
        </p:blipFill>
        <p:spPr>
          <a:xfrm>
            <a:off x="2452638" y="2427734"/>
            <a:ext cx="2654548" cy="132727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023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275606"/>
            <a:ext cx="4968552" cy="2664296"/>
          </a:xfrm>
        </p:spPr>
        <p:txBody>
          <a:bodyPr>
            <a:normAutofit/>
          </a:bodyPr>
          <a:lstStyle/>
          <a:p>
            <a:pPr algn="ctr"/>
            <a:r>
              <a:rPr lang="en-US" dirty="0"/>
              <a:t>If you’re finding social media platforms are causing you to struggle mentally, or you’re finding that you’re spending more and more time scrolling through pages rather than getting on with your life, it’s time to reduce your social media usage. </a:t>
            </a:r>
            <a:endParaRPr lang="en-ID" dirty="0"/>
          </a:p>
        </p:txBody>
      </p:sp>
    </p:spTree>
    <p:extLst>
      <p:ext uri="{BB962C8B-B14F-4D97-AF65-F5344CB8AC3E}">
        <p14:creationId xmlns:p14="http://schemas.microsoft.com/office/powerpoint/2010/main" val="324468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491630"/>
            <a:ext cx="4464496" cy="2664296"/>
          </a:xfrm>
        </p:spPr>
        <p:txBody>
          <a:bodyPr>
            <a:normAutofit/>
          </a:bodyPr>
          <a:lstStyle/>
          <a:p>
            <a:pPr algn="ctr"/>
            <a:r>
              <a:rPr lang="en-US" dirty="0"/>
              <a:t>Short of actually deleting your profiles, you might find that a simple place to begin is simply to sign out of your profiles when you’ve finished checking them.</a:t>
            </a:r>
            <a:endParaRPr lang="en-ID" dirty="0"/>
          </a:p>
        </p:txBody>
      </p:sp>
    </p:spTree>
    <p:extLst>
      <p:ext uri="{BB962C8B-B14F-4D97-AF65-F5344CB8AC3E}">
        <p14:creationId xmlns:p14="http://schemas.microsoft.com/office/powerpoint/2010/main" val="4272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419622"/>
            <a:ext cx="4680520" cy="2664296"/>
          </a:xfrm>
        </p:spPr>
        <p:txBody>
          <a:bodyPr>
            <a:normAutofit/>
          </a:bodyPr>
          <a:lstStyle/>
          <a:p>
            <a:pPr algn="ctr"/>
            <a:r>
              <a:rPr lang="en-US" dirty="0"/>
              <a:t>If this doesn’t work for you, you should try leaving your phone in another room or in an inaccessible location for part of the day, and never keeping it by the bed at night.</a:t>
            </a:r>
            <a:endParaRPr lang="en-ID" dirty="0"/>
          </a:p>
        </p:txBody>
      </p:sp>
    </p:spTree>
    <p:extLst>
      <p:ext uri="{BB962C8B-B14F-4D97-AF65-F5344CB8AC3E}">
        <p14:creationId xmlns:p14="http://schemas.microsoft.com/office/powerpoint/2010/main" val="35588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915566"/>
            <a:ext cx="6447501" cy="602382"/>
          </a:xfrm>
        </p:spPr>
        <p:txBody>
          <a:bodyPr>
            <a:normAutofit/>
          </a:bodyPr>
          <a:lstStyle/>
          <a:p>
            <a:r>
              <a:rPr lang="en-US" dirty="0"/>
              <a:t>How To Reconsider Your Routines</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563638"/>
            <a:ext cx="4287261" cy="1197819"/>
          </a:xfrm>
        </p:spPr>
        <p:txBody>
          <a:bodyPr>
            <a:normAutofit/>
          </a:bodyPr>
          <a:lstStyle/>
          <a:p>
            <a:r>
              <a:rPr lang="en-US" dirty="0"/>
              <a:t>Are your routines causing you mental strain?</a:t>
            </a:r>
            <a:endParaRPr lang="en-ID" dirty="0"/>
          </a:p>
        </p:txBody>
      </p:sp>
      <p:pic>
        <p:nvPicPr>
          <p:cNvPr id="4" name="Picture 3">
            <a:extLst>
              <a:ext uri="{FF2B5EF4-FFF2-40B4-BE49-F238E27FC236}">
                <a16:creationId xmlns:a16="http://schemas.microsoft.com/office/drawing/2014/main" id="{F7DC2F41-1375-2242-BBB1-0A5E17C6C13E}"/>
              </a:ext>
            </a:extLst>
          </p:cNvPr>
          <p:cNvPicPr>
            <a:picLocks noChangeAspect="1"/>
          </p:cNvPicPr>
          <p:nvPr/>
        </p:nvPicPr>
        <p:blipFill>
          <a:blip r:embed="rId2"/>
          <a:stretch>
            <a:fillRect/>
          </a:stretch>
        </p:blipFill>
        <p:spPr>
          <a:xfrm>
            <a:off x="2497053" y="2571750"/>
            <a:ext cx="3175000" cy="177800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par>
                                <p:cTn id="12" presetID="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563638"/>
            <a:ext cx="4176464" cy="2736304"/>
          </a:xfrm>
        </p:spPr>
        <p:txBody>
          <a:bodyPr>
            <a:normAutofit/>
          </a:bodyPr>
          <a:lstStyle/>
          <a:p>
            <a:pPr algn="ctr"/>
            <a:r>
              <a:rPr lang="en-US" dirty="0"/>
              <a:t>It can be all too tempting to stay stuck in a rut because change is scary, but that’s rarely a good course of action when you’ve lost control over your life. </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275606"/>
            <a:ext cx="4176464" cy="1008112"/>
          </a:xfrm>
        </p:spPr>
        <p:txBody>
          <a:bodyPr>
            <a:normAutofit/>
          </a:bodyPr>
          <a:lstStyle/>
          <a:p>
            <a:pPr algn="ctr"/>
            <a:r>
              <a:rPr lang="en-US" dirty="0"/>
              <a:t>Take a look at how you spend each day.</a:t>
            </a:r>
            <a:endParaRPr lang="en-ID" dirty="0"/>
          </a:p>
        </p:txBody>
      </p:sp>
      <p:pic>
        <p:nvPicPr>
          <p:cNvPr id="2" name="Picture 1">
            <a:extLst>
              <a:ext uri="{FF2B5EF4-FFF2-40B4-BE49-F238E27FC236}">
                <a16:creationId xmlns:a16="http://schemas.microsoft.com/office/drawing/2014/main" id="{EEC4B75D-F00E-EF4D-B951-DACE74915508}"/>
              </a:ext>
            </a:extLst>
          </p:cNvPr>
          <p:cNvPicPr>
            <a:picLocks noChangeAspect="1"/>
          </p:cNvPicPr>
          <p:nvPr/>
        </p:nvPicPr>
        <p:blipFill>
          <a:blip r:embed="rId2"/>
          <a:stretch>
            <a:fillRect/>
          </a:stretch>
        </p:blipFill>
        <p:spPr>
          <a:xfrm>
            <a:off x="2748868" y="2283718"/>
            <a:ext cx="2350120" cy="176259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4243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203598"/>
            <a:ext cx="4536504" cy="1296144"/>
          </a:xfrm>
        </p:spPr>
        <p:txBody>
          <a:bodyPr>
            <a:normAutofit/>
          </a:bodyPr>
          <a:lstStyle/>
          <a:p>
            <a:pPr algn="ctr"/>
            <a:r>
              <a:rPr lang="en-US" dirty="0"/>
              <a:t>How could you move them around to make life easier or less stressful? </a:t>
            </a:r>
            <a:endParaRPr lang="en-ID" dirty="0"/>
          </a:p>
        </p:txBody>
      </p:sp>
      <p:pic>
        <p:nvPicPr>
          <p:cNvPr id="2" name="Picture 1">
            <a:extLst>
              <a:ext uri="{FF2B5EF4-FFF2-40B4-BE49-F238E27FC236}">
                <a16:creationId xmlns:a16="http://schemas.microsoft.com/office/drawing/2014/main" id="{3031A781-F548-7E45-B33A-63AF51DABC18}"/>
              </a:ext>
            </a:extLst>
          </p:cNvPr>
          <p:cNvPicPr>
            <a:picLocks noChangeAspect="1"/>
          </p:cNvPicPr>
          <p:nvPr/>
        </p:nvPicPr>
        <p:blipFill>
          <a:blip r:embed="rId2"/>
          <a:stretch>
            <a:fillRect/>
          </a:stretch>
        </p:blipFill>
        <p:spPr>
          <a:xfrm>
            <a:off x="2608638" y="2571750"/>
            <a:ext cx="2558571" cy="1372567"/>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8594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043608" y="1131590"/>
            <a:ext cx="5616624" cy="3456384"/>
          </a:xfrm>
        </p:spPr>
        <p:txBody>
          <a:bodyPr>
            <a:normAutofit/>
          </a:bodyPr>
          <a:lstStyle/>
          <a:p>
            <a:pPr algn="ctr"/>
            <a:r>
              <a:rPr lang="en-US" dirty="0"/>
              <a:t>For example, if you’ve scheduled a workout at the gym before you go to the office but you’re struggling to get out of bed because you’re so exhausted and then find it difficult to focus at work for the rest of the day because you lack energy, it’s time to look at how you can make adjustments.</a:t>
            </a:r>
            <a:endParaRPr lang="en-ID" dirty="0"/>
          </a:p>
        </p:txBody>
      </p:sp>
    </p:spTree>
    <p:extLst>
      <p:ext uri="{BB962C8B-B14F-4D97-AF65-F5344CB8AC3E}">
        <p14:creationId xmlns:p14="http://schemas.microsoft.com/office/powerpoint/2010/main" val="6594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419622"/>
            <a:ext cx="5040560" cy="2520280"/>
          </a:xfrm>
        </p:spPr>
        <p:txBody>
          <a:bodyPr>
            <a:normAutofit/>
          </a:bodyPr>
          <a:lstStyle/>
          <a:p>
            <a:pPr algn="ctr"/>
            <a:r>
              <a:rPr lang="en-US" dirty="0"/>
              <a:t>Are you ready to take control of your life once more and learn how to organize it so you can enjoy better mental well-being? Then keep watching to discover a few top tips. </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635646"/>
            <a:ext cx="6447501" cy="602382"/>
          </a:xfrm>
        </p:spPr>
        <p:txBody>
          <a:bodyPr>
            <a:normAutofit/>
          </a:bodyPr>
          <a:lstStyle/>
          <a:p>
            <a:r>
              <a:rPr lang="en-US" dirty="0"/>
              <a:t>Just Say No</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83718"/>
            <a:ext cx="4503285" cy="2160240"/>
          </a:xfrm>
        </p:spPr>
        <p:txBody>
          <a:bodyPr>
            <a:normAutofit/>
          </a:bodyPr>
          <a:lstStyle/>
          <a:p>
            <a:r>
              <a:rPr lang="en-US" dirty="0"/>
              <a:t>One of the best things that you can do to organize your life more effectively is to just say no.</a:t>
            </a:r>
            <a:endParaRPr lang="en-ID" dirty="0"/>
          </a:p>
        </p:txBody>
      </p:sp>
    </p:spTree>
    <p:extLst>
      <p:ext uri="{BB962C8B-B14F-4D97-AF65-F5344CB8AC3E}">
        <p14:creationId xmlns:p14="http://schemas.microsoft.com/office/powerpoint/2010/main" val="156367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03598"/>
            <a:ext cx="4824536" cy="3312368"/>
          </a:xfrm>
        </p:spPr>
        <p:txBody>
          <a:bodyPr>
            <a:normAutofit/>
          </a:bodyPr>
          <a:lstStyle/>
          <a:p>
            <a:pPr algn="ctr"/>
            <a:r>
              <a:rPr lang="en-US" dirty="0"/>
              <a:t>Nobody who cares for you will think any worse of you if you back out of an ongoing commitment that you don’t have time for, or if you refuse to attend an event or participate in an activity because you simply can’t fit it into your life. </a:t>
            </a:r>
            <a:endParaRPr lang="en-ID" dirty="0"/>
          </a:p>
        </p:txBody>
      </p:sp>
    </p:spTree>
    <p:extLst>
      <p:ext uri="{BB962C8B-B14F-4D97-AF65-F5344CB8AC3E}">
        <p14:creationId xmlns:p14="http://schemas.microsoft.com/office/powerpoint/2010/main" val="11545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635646"/>
            <a:ext cx="4464496" cy="2232248"/>
          </a:xfrm>
        </p:spPr>
        <p:txBody>
          <a:bodyPr>
            <a:normAutofit/>
          </a:bodyPr>
          <a:lstStyle/>
          <a:p>
            <a:pPr algn="ctr"/>
            <a:r>
              <a:rPr lang="en-US" dirty="0"/>
              <a:t>Saying no can be very difficult, especially if you’ve never really done it before. However, once you start practicing, you’ll find it very liberating.</a:t>
            </a:r>
            <a:endParaRPr lang="en-ID" dirty="0"/>
          </a:p>
        </p:txBody>
      </p:sp>
    </p:spTree>
    <p:extLst>
      <p:ext uri="{BB962C8B-B14F-4D97-AF65-F5344CB8AC3E}">
        <p14:creationId xmlns:p14="http://schemas.microsoft.com/office/powerpoint/2010/main" val="7656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043608" y="1707654"/>
            <a:ext cx="5184576" cy="3096344"/>
          </a:xfrm>
        </p:spPr>
        <p:txBody>
          <a:bodyPr>
            <a:normAutofit/>
          </a:bodyPr>
          <a:lstStyle/>
          <a:p>
            <a:pPr algn="ctr"/>
            <a:r>
              <a:rPr lang="en-US" dirty="0"/>
              <a:t>You’ll never need to go to an event that you dread or participate in a time-consuming activity just because someone else wants you to. </a:t>
            </a:r>
            <a:endParaRPr lang="en-ID" dirty="0"/>
          </a:p>
        </p:txBody>
      </p:sp>
    </p:spTree>
    <p:extLst>
      <p:ext uri="{BB962C8B-B14F-4D97-AF65-F5344CB8AC3E}">
        <p14:creationId xmlns:p14="http://schemas.microsoft.com/office/powerpoint/2010/main" val="119899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491630"/>
            <a:ext cx="5328592" cy="3096344"/>
          </a:xfrm>
        </p:spPr>
        <p:txBody>
          <a:bodyPr>
            <a:normAutofit/>
          </a:bodyPr>
          <a:lstStyle/>
          <a:p>
            <a:pPr algn="ctr"/>
            <a:r>
              <a:rPr lang="en-US" dirty="0"/>
              <a:t>Sometimes, it’s ok to put yourself first, and when you’re trying to take back control of your life and improve your mental well-being, it’s perfectly acceptable to decline politely. </a:t>
            </a:r>
            <a:endParaRPr lang="en-ID" dirty="0"/>
          </a:p>
        </p:txBody>
      </p:sp>
    </p:spTree>
    <p:extLst>
      <p:ext uri="{BB962C8B-B14F-4D97-AF65-F5344CB8AC3E}">
        <p14:creationId xmlns:p14="http://schemas.microsoft.com/office/powerpoint/2010/main" val="137511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275606"/>
            <a:ext cx="6447501" cy="1106438"/>
          </a:xfrm>
        </p:spPr>
        <p:txBody>
          <a:bodyPr>
            <a:normAutofit/>
          </a:bodyPr>
          <a:lstStyle/>
          <a:p>
            <a:r>
              <a:rPr lang="en-US" dirty="0"/>
              <a:t>How To Reduce Your Obligations And Commitments</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83718"/>
            <a:ext cx="4503285" cy="2160240"/>
          </a:xfrm>
        </p:spPr>
        <p:txBody>
          <a:bodyPr>
            <a:normAutofit/>
          </a:bodyPr>
          <a:lstStyle/>
          <a:p>
            <a:r>
              <a:rPr lang="en-US" dirty="0"/>
              <a:t>The first step is to look at your various obligations and commitments.</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779662"/>
            <a:ext cx="4176464" cy="2448272"/>
          </a:xfrm>
        </p:spPr>
        <p:txBody>
          <a:bodyPr>
            <a:normAutofit/>
          </a:bodyPr>
          <a:lstStyle/>
          <a:p>
            <a:pPr algn="ctr"/>
            <a:r>
              <a:rPr lang="en-US" dirty="0"/>
              <a:t>Are there some activities that you could quit to give yourself more time to unwind or spend with those who really matter? </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707654"/>
            <a:ext cx="4104456" cy="2448272"/>
          </a:xfrm>
        </p:spPr>
        <p:txBody>
          <a:bodyPr>
            <a:normAutofit/>
          </a:bodyPr>
          <a:lstStyle/>
          <a:p>
            <a:pPr algn="ctr"/>
            <a:r>
              <a:rPr lang="en-US" dirty="0"/>
              <a:t>It’s time to weed out anything that you can live without or that makes you anything less than happy.</a:t>
            </a:r>
            <a:endParaRPr lang="en-ID" dirty="0"/>
          </a:p>
        </p:txBody>
      </p:sp>
    </p:spTree>
    <p:extLst>
      <p:ext uri="{BB962C8B-B14F-4D97-AF65-F5344CB8AC3E}">
        <p14:creationId xmlns:p14="http://schemas.microsoft.com/office/powerpoint/2010/main" val="347298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03598"/>
            <a:ext cx="4680520" cy="1080120"/>
          </a:xfrm>
        </p:spPr>
        <p:txBody>
          <a:bodyPr>
            <a:normAutofit/>
          </a:bodyPr>
          <a:lstStyle/>
          <a:p>
            <a:pPr algn="ctr"/>
            <a:r>
              <a:rPr lang="en-US" dirty="0"/>
              <a:t>Next, be selective when taking on any new activities or pastimes.</a:t>
            </a:r>
            <a:endParaRPr lang="en-ID" dirty="0"/>
          </a:p>
        </p:txBody>
      </p:sp>
      <p:pic>
        <p:nvPicPr>
          <p:cNvPr id="2" name="Picture 1">
            <a:extLst>
              <a:ext uri="{FF2B5EF4-FFF2-40B4-BE49-F238E27FC236}">
                <a16:creationId xmlns:a16="http://schemas.microsoft.com/office/drawing/2014/main" id="{D19F4124-314F-6644-9BC1-92ABC8287C14}"/>
              </a:ext>
            </a:extLst>
          </p:cNvPr>
          <p:cNvPicPr>
            <a:picLocks noChangeAspect="1"/>
          </p:cNvPicPr>
          <p:nvPr/>
        </p:nvPicPr>
        <p:blipFill>
          <a:blip r:embed="rId2"/>
          <a:stretch>
            <a:fillRect/>
          </a:stretch>
        </p:blipFill>
        <p:spPr>
          <a:xfrm>
            <a:off x="2399928" y="2228473"/>
            <a:ext cx="2543944" cy="1695963"/>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8146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563638"/>
            <a:ext cx="3888432" cy="2448272"/>
          </a:xfrm>
        </p:spPr>
        <p:txBody>
          <a:bodyPr>
            <a:normAutofit/>
          </a:bodyPr>
          <a:lstStyle/>
          <a:p>
            <a:pPr algn="ctr"/>
            <a:r>
              <a:rPr lang="en-US" dirty="0"/>
              <a:t>Do you really want to do this new activity? Make a decision based on your answers to those questions. </a:t>
            </a:r>
            <a:endParaRPr lang="en-ID" dirty="0"/>
          </a:p>
        </p:txBody>
      </p:sp>
    </p:spTree>
    <p:extLst>
      <p:ext uri="{BB962C8B-B14F-4D97-AF65-F5344CB8AC3E}">
        <p14:creationId xmlns:p14="http://schemas.microsoft.com/office/powerpoint/2010/main" val="354355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915566"/>
            <a:ext cx="6447501" cy="602382"/>
          </a:xfrm>
        </p:spPr>
        <p:txBody>
          <a:bodyPr>
            <a:normAutofit/>
          </a:bodyPr>
          <a:lstStyle/>
          <a:p>
            <a:r>
              <a:rPr lang="en-US" dirty="0"/>
              <a:t>A Guide To Reducing Social Media Use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563638"/>
            <a:ext cx="4287261" cy="1080120"/>
          </a:xfrm>
        </p:spPr>
        <p:txBody>
          <a:bodyPr>
            <a:normAutofit/>
          </a:bodyPr>
          <a:lstStyle/>
          <a:p>
            <a:r>
              <a:rPr lang="en-US" dirty="0"/>
              <a:t>Social media is proven to be one of the biggest causes of FOMO.</a:t>
            </a:r>
            <a:endParaRPr lang="en-ID" dirty="0"/>
          </a:p>
        </p:txBody>
      </p:sp>
      <p:pic>
        <p:nvPicPr>
          <p:cNvPr id="4" name="Picture 3">
            <a:extLst>
              <a:ext uri="{FF2B5EF4-FFF2-40B4-BE49-F238E27FC236}">
                <a16:creationId xmlns:a16="http://schemas.microsoft.com/office/drawing/2014/main" id="{B3DA33BB-1E0D-294C-A922-4CE996BA773A}"/>
              </a:ext>
            </a:extLst>
          </p:cNvPr>
          <p:cNvPicPr>
            <a:picLocks noChangeAspect="1"/>
          </p:cNvPicPr>
          <p:nvPr/>
        </p:nvPicPr>
        <p:blipFill>
          <a:blip r:embed="rId2"/>
          <a:stretch>
            <a:fillRect/>
          </a:stretch>
        </p:blipFill>
        <p:spPr>
          <a:xfrm>
            <a:off x="2699792" y="2648914"/>
            <a:ext cx="2556396" cy="1705813"/>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par>
                                <p:cTn id="12" presetID="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07654"/>
            <a:ext cx="4536504" cy="2016224"/>
          </a:xfrm>
        </p:spPr>
        <p:txBody>
          <a:bodyPr>
            <a:normAutofit/>
          </a:bodyPr>
          <a:lstStyle/>
          <a:p>
            <a:pPr algn="ctr"/>
            <a:r>
              <a:rPr lang="en-US" dirty="0"/>
              <a:t>It stands to reason that we look at other people’s profiles and often feel jealous of the lives that other people seem to be living.</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1160</TotalTime>
  <Words>629</Words>
  <Application>Microsoft Macintosh PowerPoint</Application>
  <PresentationFormat>On-screen Show (16:9)</PresentationFormat>
  <Paragraphs>29</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Trebuchet MS</vt:lpstr>
      <vt:lpstr>Wingdings 3</vt:lpstr>
      <vt:lpstr>Facet</vt:lpstr>
      <vt:lpstr>PowerPoint Presentation</vt:lpstr>
      <vt:lpstr>PowerPoint Presentation</vt:lpstr>
      <vt:lpstr>How To Reduce Your Obligations And Commitments</vt:lpstr>
      <vt:lpstr>PowerPoint Presentation</vt:lpstr>
      <vt:lpstr>PowerPoint Presentation</vt:lpstr>
      <vt:lpstr>PowerPoint Presentation</vt:lpstr>
      <vt:lpstr>PowerPoint Presentation</vt:lpstr>
      <vt:lpstr>A Guide To Reducing Social Media Use</vt:lpstr>
      <vt:lpstr>PowerPoint Presentation</vt:lpstr>
      <vt:lpstr>PowerPoint Presentation</vt:lpstr>
      <vt:lpstr>PowerPoint Presentation</vt:lpstr>
      <vt:lpstr>PowerPoint Presentation</vt:lpstr>
      <vt:lpstr>PowerPoint Presentation</vt:lpstr>
      <vt:lpstr>PowerPoint Presentation</vt:lpstr>
      <vt:lpstr>How To Reconsider Your Routines</vt:lpstr>
      <vt:lpstr>PowerPoint Presentation</vt:lpstr>
      <vt:lpstr>PowerPoint Presentation</vt:lpstr>
      <vt:lpstr>PowerPoint Presentation</vt:lpstr>
      <vt:lpstr>PowerPoint Presentation</vt:lpstr>
      <vt:lpstr>Just Say No</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88</cp:revision>
  <dcterms:created xsi:type="dcterms:W3CDTF">2018-10-15T07:11:14Z</dcterms:created>
  <dcterms:modified xsi:type="dcterms:W3CDTF">2020-05-29T14:14:52Z</dcterms:modified>
</cp:coreProperties>
</file>