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4" r:id="rId1"/>
  </p:sldMasterIdLst>
  <p:notesMasterIdLst>
    <p:notesMasterId r:id="rId26"/>
  </p:notesMasterIdLst>
  <p:sldIdLst>
    <p:sldId id="257" r:id="rId2"/>
    <p:sldId id="285" r:id="rId3"/>
    <p:sldId id="261" r:id="rId4"/>
    <p:sldId id="288" r:id="rId5"/>
    <p:sldId id="292" r:id="rId6"/>
    <p:sldId id="293" r:id="rId7"/>
    <p:sldId id="294" r:id="rId8"/>
    <p:sldId id="295" r:id="rId9"/>
    <p:sldId id="296" r:id="rId10"/>
    <p:sldId id="297" r:id="rId11"/>
    <p:sldId id="286" r:id="rId12"/>
    <p:sldId id="289" r:id="rId13"/>
    <p:sldId id="298" r:id="rId14"/>
    <p:sldId id="299" r:id="rId15"/>
    <p:sldId id="300" r:id="rId16"/>
    <p:sldId id="301" r:id="rId17"/>
    <p:sldId id="302" r:id="rId18"/>
    <p:sldId id="303" r:id="rId19"/>
    <p:sldId id="290" r:id="rId20"/>
    <p:sldId id="291" r:id="rId21"/>
    <p:sldId id="304" r:id="rId22"/>
    <p:sldId id="305" r:id="rId23"/>
    <p:sldId id="306" r:id="rId24"/>
    <p:sldId id="307" r:id="rId2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9E5"/>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10"/>
    <p:restoredTop sz="94650"/>
  </p:normalViewPr>
  <p:slideViewPr>
    <p:cSldViewPr>
      <p:cViewPr varScale="1">
        <p:scale>
          <a:sx n="160" d="100"/>
          <a:sy n="160" d="100"/>
        </p:scale>
        <p:origin x="176" y="41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146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8BA754-79BD-4972-839A-D62EA2C7C3EA}" type="datetimeFigureOut">
              <a:rPr lang="en-US" smtClean="0"/>
              <a:pPr/>
              <a:t>5/29/20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9BBF2C-A7F8-4A46-8FD9-0FE6834BDEB8}" type="slidenum">
              <a:rPr lang="en-US" smtClean="0"/>
              <a:pPr/>
              <a:t>‹#›</a:t>
            </a:fld>
            <a:endParaRPr lang="en-US"/>
          </a:p>
        </p:txBody>
      </p:sp>
    </p:spTree>
    <p:extLst>
      <p:ext uri="{BB962C8B-B14F-4D97-AF65-F5344CB8AC3E}">
        <p14:creationId xmlns:p14="http://schemas.microsoft.com/office/powerpoint/2010/main" val="220163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C59BBF2C-A7F8-4A46-8FD9-0FE6834BDEB8}" type="slidenum">
              <a:rPr lang="en-US" smtClean="0"/>
              <a:pPr/>
              <a:t>1</a:t>
            </a:fld>
            <a:endParaRPr lang="en-US"/>
          </a:p>
        </p:txBody>
      </p:sp>
    </p:spTree>
    <p:extLst>
      <p:ext uri="{BB962C8B-B14F-4D97-AF65-F5344CB8AC3E}">
        <p14:creationId xmlns:p14="http://schemas.microsoft.com/office/powerpoint/2010/main" val="3078734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106322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835582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66500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348389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9139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984521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4270950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177996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1431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27158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61306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8241E9-601D-4A27-BF72-C7763949FF5A}" type="datetimeFigureOut">
              <a:rPr lang="en-US" smtClean="0"/>
              <a:pPr/>
              <a:t>5/29/20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83295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D8241E9-601D-4A27-BF72-C7763949FF5A}" type="datetimeFigureOut">
              <a:rPr lang="en-US" smtClean="0"/>
              <a:pPr/>
              <a:t>5/29/20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45068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8241E9-601D-4A27-BF72-C7763949FF5A}" type="datetimeFigureOut">
              <a:rPr lang="en-US" smtClean="0"/>
              <a:pPr/>
              <a:t>5/29/20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09114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781586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Tree>
    <p:extLst>
      <p:ext uri="{BB962C8B-B14F-4D97-AF65-F5344CB8AC3E}">
        <p14:creationId xmlns:p14="http://schemas.microsoft.com/office/powerpoint/2010/main" val="3790099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4D8241E9-601D-4A27-BF72-C7763949FF5A}" type="datetimeFigureOut">
              <a:rPr lang="en-US" smtClean="0"/>
              <a:pPr/>
              <a:t>5/29/20</a:t>
            </a:fld>
            <a:endParaRPr lang="en-US"/>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4586AFA4-EB3C-4B7D-993E-220BD55D95C0}" type="slidenum">
              <a:rPr lang="en-US" smtClean="0"/>
              <a:pPr/>
              <a:t>‹#›</a:t>
            </a:fld>
            <a:endParaRPr lang="en-US"/>
          </a:p>
        </p:txBody>
      </p:sp>
    </p:spTree>
    <p:extLst>
      <p:ext uri="{BB962C8B-B14F-4D97-AF65-F5344CB8AC3E}">
        <p14:creationId xmlns:p14="http://schemas.microsoft.com/office/powerpoint/2010/main" val="1694041908"/>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Lst>
  <p:txStyles>
    <p:titleStyle>
      <a:lvl1pPr algn="l" defTabSz="342900" rtl="0" eaLnBrk="1" latinLnBrk="0" hangingPunct="1">
        <a:spcBef>
          <a:spcPct val="0"/>
        </a:spcBef>
        <a:buNone/>
        <a:defRPr sz="2600" kern="1200">
          <a:solidFill>
            <a:schemeClr val="accent1"/>
          </a:solidFill>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9554" r="2275"/>
          <a:stretch/>
        </p:blipFill>
        <p:spPr>
          <a:xfrm>
            <a:off x="-18257" y="-34494"/>
            <a:ext cx="9241769" cy="5204284"/>
          </a:xfrm>
          <a:prstGeom prst="rect">
            <a:avLst/>
          </a:prstGeom>
        </p:spPr>
      </p:pic>
      <p:sp>
        <p:nvSpPr>
          <p:cNvPr id="10" name="Rectangle 9">
            <a:extLst>
              <a:ext uri="{FF2B5EF4-FFF2-40B4-BE49-F238E27FC236}">
                <a16:creationId xmlns:a16="http://schemas.microsoft.com/office/drawing/2014/main" id="{E9C44ADE-5969-E345-9A29-D3F18514F321}"/>
              </a:ext>
            </a:extLst>
          </p:cNvPr>
          <p:cNvSpPr/>
          <p:nvPr/>
        </p:nvSpPr>
        <p:spPr>
          <a:xfrm>
            <a:off x="5334000" y="2343150"/>
            <a:ext cx="3581400" cy="2514600"/>
          </a:xfrm>
          <a:prstGeom prst="rect">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985AB16-A654-B842-91B1-87A656B0390F}"/>
              </a:ext>
            </a:extLst>
          </p:cNvPr>
          <p:cNvSpPr/>
          <p:nvPr/>
        </p:nvSpPr>
        <p:spPr>
          <a:xfrm>
            <a:off x="5410200" y="2419350"/>
            <a:ext cx="3429000" cy="2362200"/>
          </a:xfrm>
          <a:prstGeom prst="rect">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 name="TextBox 11">
            <a:extLst>
              <a:ext uri="{FF2B5EF4-FFF2-40B4-BE49-F238E27FC236}">
                <a16:creationId xmlns:a16="http://schemas.microsoft.com/office/drawing/2014/main" id="{3086809A-4301-AD41-933D-AE418453FFDA}"/>
              </a:ext>
            </a:extLst>
          </p:cNvPr>
          <p:cNvSpPr txBox="1"/>
          <p:nvPr/>
        </p:nvSpPr>
        <p:spPr>
          <a:xfrm>
            <a:off x="5486400" y="2938025"/>
            <a:ext cx="3276600" cy="1323439"/>
          </a:xfrm>
          <a:prstGeom prst="rect">
            <a:avLst/>
          </a:prstGeom>
          <a:noFill/>
        </p:spPr>
        <p:txBody>
          <a:bodyPr wrap="square" rtlCol="0">
            <a:spAutoFit/>
          </a:bodyPr>
          <a:lstStyle/>
          <a:p>
            <a:pPr algn="ctr"/>
            <a:r>
              <a:rPr lang="en-US" sz="4000" b="1" dirty="0">
                <a:latin typeface="Calibri" panose="020F0502020204030204" pitchFamily="34" charset="0"/>
                <a:cs typeface="Calibri" panose="020F0502020204030204" pitchFamily="34" charset="0"/>
              </a:rPr>
              <a:t>Is Your Life Disorganized?</a:t>
            </a:r>
            <a:endParaRPr lang="en-ID" sz="40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563638"/>
            <a:ext cx="4104456" cy="2880320"/>
          </a:xfrm>
        </p:spPr>
        <p:txBody>
          <a:bodyPr>
            <a:normAutofit/>
          </a:bodyPr>
          <a:lstStyle/>
          <a:p>
            <a:pPr algn="ctr"/>
            <a:r>
              <a:rPr lang="en-US" dirty="0"/>
              <a:t>If you can relate to any or all of this, you have a disorganized life that needs to be de-cluttered urgently. </a:t>
            </a:r>
            <a:endParaRPr lang="en-ID" dirty="0"/>
          </a:p>
        </p:txBody>
      </p:sp>
    </p:spTree>
    <p:extLst>
      <p:ext uri="{BB962C8B-B14F-4D97-AF65-F5344CB8AC3E}">
        <p14:creationId xmlns:p14="http://schemas.microsoft.com/office/powerpoint/2010/main" val="3678084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347614"/>
            <a:ext cx="6447501" cy="602382"/>
          </a:xfrm>
        </p:spPr>
        <p:txBody>
          <a:bodyPr>
            <a:normAutofit/>
          </a:bodyPr>
          <a:lstStyle/>
          <a:p>
            <a:r>
              <a:rPr lang="en-US" dirty="0"/>
              <a:t>Why Do Our Lives Become Disorganized?</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1995686"/>
            <a:ext cx="4287261" cy="2160240"/>
          </a:xfrm>
        </p:spPr>
        <p:txBody>
          <a:bodyPr>
            <a:normAutofit/>
          </a:bodyPr>
          <a:lstStyle/>
          <a:p>
            <a:r>
              <a:rPr lang="en-US" dirty="0"/>
              <a:t>Not all will apply to everyone, but if you’re experiencing the feelings we’ve outlined above, you’ll almost certainly recognize some of them.</a:t>
            </a:r>
            <a:endParaRPr lang="en-ID" dirty="0"/>
          </a:p>
        </p:txBody>
      </p:sp>
    </p:spTree>
    <p:extLst>
      <p:ext uri="{BB962C8B-B14F-4D97-AF65-F5344CB8AC3E}">
        <p14:creationId xmlns:p14="http://schemas.microsoft.com/office/powerpoint/2010/main" val="264236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3" presetClass="entr" presetSubtype="10"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899592" y="1203598"/>
            <a:ext cx="4896544" cy="1440160"/>
          </a:xfrm>
        </p:spPr>
        <p:txBody>
          <a:bodyPr>
            <a:normAutofit/>
          </a:bodyPr>
          <a:lstStyle/>
          <a:p>
            <a:pPr marL="342900" indent="-342900">
              <a:buFont typeface="Arial" panose="020B0604020202020204" pitchFamily="34" charset="0"/>
              <a:buChar char="•"/>
            </a:pPr>
            <a:r>
              <a:rPr lang="en-US" dirty="0"/>
              <a:t>You’re neglecting your own basic needs and are, therefore, making poor decisions.</a:t>
            </a:r>
            <a:endParaRPr lang="en-ID" dirty="0"/>
          </a:p>
        </p:txBody>
      </p:sp>
      <p:pic>
        <p:nvPicPr>
          <p:cNvPr id="2" name="Picture 1">
            <a:extLst>
              <a:ext uri="{FF2B5EF4-FFF2-40B4-BE49-F238E27FC236}">
                <a16:creationId xmlns:a16="http://schemas.microsoft.com/office/drawing/2014/main" id="{5F394971-65BE-574E-93D2-BFE0B69D4951}"/>
              </a:ext>
            </a:extLst>
          </p:cNvPr>
          <p:cNvPicPr>
            <a:picLocks noChangeAspect="1"/>
          </p:cNvPicPr>
          <p:nvPr/>
        </p:nvPicPr>
        <p:blipFill>
          <a:blip r:embed="rId2"/>
          <a:stretch>
            <a:fillRect/>
          </a:stretch>
        </p:blipFill>
        <p:spPr>
          <a:xfrm>
            <a:off x="2843808" y="2643758"/>
            <a:ext cx="2222500" cy="1422400"/>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3169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899592" y="1491630"/>
            <a:ext cx="5256584" cy="2808312"/>
          </a:xfrm>
        </p:spPr>
        <p:txBody>
          <a:bodyPr>
            <a:normAutofit/>
          </a:bodyPr>
          <a:lstStyle/>
          <a:p>
            <a:pPr marL="342900" indent="-342900">
              <a:buFont typeface="Arial" panose="020B0604020202020204" pitchFamily="34" charset="0"/>
              <a:buChar char="•"/>
            </a:pPr>
            <a:r>
              <a:rPr lang="en-US" dirty="0"/>
              <a:t>You have FOMO or fear of missing out. It’s something that propels you to sign up to the gym when you simply don’t have time. You scroll through Facebook for another hour rather than going to bed. </a:t>
            </a:r>
            <a:endParaRPr lang="en-ID" dirty="0"/>
          </a:p>
        </p:txBody>
      </p:sp>
    </p:spTree>
    <p:extLst>
      <p:ext uri="{BB962C8B-B14F-4D97-AF65-F5344CB8AC3E}">
        <p14:creationId xmlns:p14="http://schemas.microsoft.com/office/powerpoint/2010/main" val="44522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635646"/>
            <a:ext cx="4896544" cy="2808312"/>
          </a:xfrm>
        </p:spPr>
        <p:txBody>
          <a:bodyPr>
            <a:normAutofit/>
          </a:bodyPr>
          <a:lstStyle/>
          <a:p>
            <a:pPr lvl="0" algn="ctr"/>
            <a:r>
              <a:rPr lang="en-US" dirty="0"/>
              <a:t>While FOMO comes from a place of wanting to enjoy a better life, it can end up making your life worse by adding more stress, anxiety and distractions.</a:t>
            </a:r>
            <a:endParaRPr lang="en-ID" dirty="0"/>
          </a:p>
        </p:txBody>
      </p:sp>
    </p:spTree>
    <p:extLst>
      <p:ext uri="{BB962C8B-B14F-4D97-AF65-F5344CB8AC3E}">
        <p14:creationId xmlns:p14="http://schemas.microsoft.com/office/powerpoint/2010/main" val="135187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899592" y="1491630"/>
            <a:ext cx="5328592" cy="2808312"/>
          </a:xfrm>
        </p:spPr>
        <p:txBody>
          <a:bodyPr>
            <a:normAutofit/>
          </a:bodyPr>
          <a:lstStyle/>
          <a:p>
            <a:pPr marL="342900" lvl="0" indent="-342900">
              <a:buFont typeface="Arial" panose="020B0604020202020204" pitchFamily="34" charset="0"/>
              <a:buChar char="•"/>
            </a:pPr>
            <a:r>
              <a:rPr lang="en-US" dirty="0"/>
              <a:t>You struggle to let go. Even if something is causing you pain, or is making you unhappy, you still struggle to release it and this causes you to dwell on it, over and over again.</a:t>
            </a:r>
            <a:r>
              <a:rPr lang="en-ID" dirty="0"/>
              <a:t> </a:t>
            </a:r>
          </a:p>
        </p:txBody>
      </p:sp>
    </p:spTree>
    <p:extLst>
      <p:ext uri="{BB962C8B-B14F-4D97-AF65-F5344CB8AC3E}">
        <p14:creationId xmlns:p14="http://schemas.microsoft.com/office/powerpoint/2010/main" val="734759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899592" y="1275606"/>
            <a:ext cx="5256584" cy="2808312"/>
          </a:xfrm>
        </p:spPr>
        <p:txBody>
          <a:bodyPr>
            <a:normAutofit/>
          </a:bodyPr>
          <a:lstStyle/>
          <a:p>
            <a:pPr marL="342900" lvl="0" indent="-342900">
              <a:buFont typeface="Arial" panose="020B0604020202020204" pitchFamily="34" charset="0"/>
              <a:buChar char="•"/>
            </a:pPr>
            <a:r>
              <a:rPr lang="en-US" dirty="0"/>
              <a:t>You haven’t learned what enough means. You haven’t grasped the concept that good is good enough and this leads you to obsess over things in your head that make you unhappy, unfocused and non-productive. </a:t>
            </a:r>
            <a:endParaRPr lang="en-ID" dirty="0"/>
          </a:p>
        </p:txBody>
      </p:sp>
    </p:spTree>
    <p:extLst>
      <p:ext uri="{BB962C8B-B14F-4D97-AF65-F5344CB8AC3E}">
        <p14:creationId xmlns:p14="http://schemas.microsoft.com/office/powerpoint/2010/main" val="2262386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971600" y="1347614"/>
            <a:ext cx="4608512" cy="2808312"/>
          </a:xfrm>
        </p:spPr>
        <p:txBody>
          <a:bodyPr>
            <a:normAutofit/>
          </a:bodyPr>
          <a:lstStyle/>
          <a:p>
            <a:pPr marL="342900" indent="-342900">
              <a:buFont typeface="Arial" panose="020B0604020202020204" pitchFamily="34" charset="0"/>
              <a:buChar char="•"/>
            </a:pPr>
            <a:r>
              <a:rPr lang="en-US" dirty="0"/>
              <a:t>You can’t say no. They’re too worried about the reaction they’ll receive or about upsetting someone and losing their friendship if they stand up for what they want and need.</a:t>
            </a:r>
            <a:endParaRPr lang="en-ID" dirty="0"/>
          </a:p>
          <a:p>
            <a:pPr marL="342900" lvl="0" indent="-342900">
              <a:buFont typeface="Arial" panose="020B0604020202020204" pitchFamily="34" charset="0"/>
              <a:buChar char="•"/>
            </a:pPr>
            <a:endParaRPr lang="en-ID" dirty="0"/>
          </a:p>
        </p:txBody>
      </p:sp>
    </p:spTree>
    <p:extLst>
      <p:ext uri="{BB962C8B-B14F-4D97-AF65-F5344CB8AC3E}">
        <p14:creationId xmlns:p14="http://schemas.microsoft.com/office/powerpoint/2010/main" val="336542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899592" y="1059582"/>
            <a:ext cx="5040560" cy="3384376"/>
          </a:xfrm>
        </p:spPr>
        <p:txBody>
          <a:bodyPr>
            <a:normAutofit/>
          </a:bodyPr>
          <a:lstStyle/>
          <a:p>
            <a:pPr marL="342900" indent="-342900">
              <a:buFont typeface="Arial" panose="020B0604020202020204" pitchFamily="34" charset="0"/>
              <a:buChar char="•"/>
            </a:pPr>
            <a:r>
              <a:rPr lang="en-US" dirty="0"/>
              <a:t>You feel obliged to do things, even when they aren’t your responsibility. You haven’t grasped the idea that delegation is a good thing, and you worry that you’ll lose your importance if you allow someone else to take on a job that has always been yours. </a:t>
            </a:r>
            <a:endParaRPr lang="en-ID" dirty="0"/>
          </a:p>
        </p:txBody>
      </p:sp>
    </p:spTree>
    <p:extLst>
      <p:ext uri="{BB962C8B-B14F-4D97-AF65-F5344CB8AC3E}">
        <p14:creationId xmlns:p14="http://schemas.microsoft.com/office/powerpoint/2010/main" val="2171507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203598"/>
            <a:ext cx="6447501" cy="602382"/>
          </a:xfrm>
        </p:spPr>
        <p:txBody>
          <a:bodyPr>
            <a:normAutofit/>
          </a:bodyPr>
          <a:lstStyle/>
          <a:p>
            <a:r>
              <a:rPr lang="en-US" dirty="0"/>
              <a:t>The Problems Of An Overloaded Life</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1779662"/>
            <a:ext cx="4287261" cy="936104"/>
          </a:xfrm>
        </p:spPr>
        <p:txBody>
          <a:bodyPr>
            <a:normAutofit/>
          </a:bodyPr>
          <a:lstStyle/>
          <a:p>
            <a:r>
              <a:rPr lang="en-US" dirty="0"/>
              <a:t>When your life is overloaded, a host of problems can follow.</a:t>
            </a:r>
            <a:endParaRPr lang="en-ID" dirty="0"/>
          </a:p>
        </p:txBody>
      </p:sp>
      <p:pic>
        <p:nvPicPr>
          <p:cNvPr id="4" name="Picture 3">
            <a:extLst>
              <a:ext uri="{FF2B5EF4-FFF2-40B4-BE49-F238E27FC236}">
                <a16:creationId xmlns:a16="http://schemas.microsoft.com/office/drawing/2014/main" id="{7D4A0A90-B1F5-2B40-90C5-9BADF5BF8CE0}"/>
              </a:ext>
            </a:extLst>
          </p:cNvPr>
          <p:cNvPicPr>
            <a:picLocks noChangeAspect="1"/>
          </p:cNvPicPr>
          <p:nvPr/>
        </p:nvPicPr>
        <p:blipFill>
          <a:blip r:embed="rId2"/>
          <a:stretch>
            <a:fillRect/>
          </a:stretch>
        </p:blipFill>
        <p:spPr>
          <a:xfrm>
            <a:off x="2555776" y="2847815"/>
            <a:ext cx="2661344" cy="1774229"/>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806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9" presetClass="entr" presetSubtype="0" fill="hold" grpId="0" nodeType="withEffect">
                                  <p:stCondLst>
                                    <p:cond delay="1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dissolve">
                                      <p:cBhvr>
                                        <p:cTn id="11" dur="500"/>
                                        <p:tgtEl>
                                          <p:spTgt spid="3">
                                            <p:txEl>
                                              <p:pRg st="0" end="0"/>
                                            </p:txEl>
                                          </p:spTgt>
                                        </p:tgtEl>
                                      </p:cBhvr>
                                    </p:animEffect>
                                  </p:childTnLst>
                                </p:cTn>
                              </p:par>
                              <p:par>
                                <p:cTn id="12" presetID="2" presetClass="entr" presetSubtype="4"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187624" y="1563638"/>
            <a:ext cx="4968552" cy="2520280"/>
          </a:xfrm>
        </p:spPr>
        <p:txBody>
          <a:bodyPr>
            <a:normAutofit/>
          </a:bodyPr>
          <a:lstStyle/>
          <a:p>
            <a:pPr algn="ctr"/>
            <a:r>
              <a:rPr lang="en-US" dirty="0"/>
              <a:t>Now that we’ve addressed the clutter that builds up in the home and the workplace to cause disorganization, chaos and poor mental health, it’s time to look more closely at your life.</a:t>
            </a:r>
            <a:endParaRPr lang="en-ID" dirty="0"/>
          </a:p>
        </p:txBody>
      </p:sp>
    </p:spTree>
    <p:extLst>
      <p:ext uri="{BB962C8B-B14F-4D97-AF65-F5344CB8AC3E}">
        <p14:creationId xmlns:p14="http://schemas.microsoft.com/office/powerpoint/2010/main" val="263401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763688" y="1563638"/>
            <a:ext cx="4104456" cy="2016224"/>
          </a:xfrm>
        </p:spPr>
        <p:txBody>
          <a:bodyPr>
            <a:normAutofit/>
          </a:bodyPr>
          <a:lstStyle/>
          <a:p>
            <a:pPr algn="ctr"/>
            <a:r>
              <a:rPr lang="en-US" dirty="0"/>
              <a:t>You become increasingly anxious and stressed about how you’re going to fit everything into your crowded day, week or month.</a:t>
            </a:r>
            <a:endParaRPr lang="en-ID" dirty="0"/>
          </a:p>
        </p:txBody>
      </p:sp>
    </p:spTree>
    <p:extLst>
      <p:ext uri="{BB962C8B-B14F-4D97-AF65-F5344CB8AC3E}">
        <p14:creationId xmlns:p14="http://schemas.microsoft.com/office/powerpoint/2010/main" val="206263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635646"/>
            <a:ext cx="4536504" cy="2016224"/>
          </a:xfrm>
        </p:spPr>
        <p:txBody>
          <a:bodyPr>
            <a:normAutofit/>
          </a:bodyPr>
          <a:lstStyle/>
          <a:p>
            <a:pPr algn="ctr"/>
            <a:r>
              <a:rPr lang="en-US" dirty="0"/>
              <a:t>You also end up with no quality time for yourself – something that everyone needs from time to time to recharge their batteries.</a:t>
            </a:r>
            <a:endParaRPr lang="en-ID" dirty="0"/>
          </a:p>
        </p:txBody>
      </p:sp>
    </p:spTree>
    <p:extLst>
      <p:ext uri="{BB962C8B-B14F-4D97-AF65-F5344CB8AC3E}">
        <p14:creationId xmlns:p14="http://schemas.microsoft.com/office/powerpoint/2010/main" val="100554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03648" y="1563638"/>
            <a:ext cx="4608512" cy="2520280"/>
          </a:xfrm>
        </p:spPr>
        <p:txBody>
          <a:bodyPr>
            <a:normAutofit/>
          </a:bodyPr>
          <a:lstStyle/>
          <a:p>
            <a:pPr algn="ctr"/>
            <a:r>
              <a:rPr lang="en-US" dirty="0"/>
              <a:t>Falling into the bed at the end of a long and hard day will often lead to poor quality sleep as you struggle to process all of the stresses and strains you’ve gone through.</a:t>
            </a:r>
            <a:endParaRPr lang="en-ID" dirty="0"/>
          </a:p>
        </p:txBody>
      </p:sp>
    </p:spTree>
    <p:extLst>
      <p:ext uri="{BB962C8B-B14F-4D97-AF65-F5344CB8AC3E}">
        <p14:creationId xmlns:p14="http://schemas.microsoft.com/office/powerpoint/2010/main" val="30833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835696" y="1419622"/>
            <a:ext cx="3816424" cy="2520280"/>
          </a:xfrm>
        </p:spPr>
        <p:txBody>
          <a:bodyPr>
            <a:normAutofit/>
          </a:bodyPr>
          <a:lstStyle/>
          <a:p>
            <a:pPr algn="ctr"/>
            <a:r>
              <a:rPr lang="en-US" dirty="0"/>
              <a:t>When your life is disorganized, you’ll also find that your relationships become increasingly strained.</a:t>
            </a:r>
            <a:endParaRPr lang="en-ID" dirty="0"/>
          </a:p>
        </p:txBody>
      </p:sp>
    </p:spTree>
    <p:extLst>
      <p:ext uri="{BB962C8B-B14F-4D97-AF65-F5344CB8AC3E}">
        <p14:creationId xmlns:p14="http://schemas.microsoft.com/office/powerpoint/2010/main" val="2210441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131590"/>
            <a:ext cx="4176464" cy="1368152"/>
          </a:xfrm>
        </p:spPr>
        <p:txBody>
          <a:bodyPr>
            <a:normAutofit/>
          </a:bodyPr>
          <a:lstStyle/>
          <a:p>
            <a:pPr algn="ctr"/>
            <a:r>
              <a:rPr lang="en-US" dirty="0"/>
              <a:t>This will increase tension at home and make life even more stressful and difficult.</a:t>
            </a:r>
            <a:endParaRPr lang="en-ID" dirty="0"/>
          </a:p>
        </p:txBody>
      </p:sp>
      <p:pic>
        <p:nvPicPr>
          <p:cNvPr id="5" name="Picture 4">
            <a:extLst>
              <a:ext uri="{FF2B5EF4-FFF2-40B4-BE49-F238E27FC236}">
                <a16:creationId xmlns:a16="http://schemas.microsoft.com/office/drawing/2014/main" id="{42A74E9E-612E-B64D-ABE6-809CF0C36562}"/>
              </a:ext>
            </a:extLst>
          </p:cNvPr>
          <p:cNvPicPr>
            <a:picLocks noChangeAspect="1"/>
          </p:cNvPicPr>
          <p:nvPr/>
        </p:nvPicPr>
        <p:blipFill>
          <a:blip r:embed="rId2"/>
          <a:stretch>
            <a:fillRect/>
          </a:stretch>
        </p:blipFill>
        <p:spPr>
          <a:xfrm>
            <a:off x="2468978" y="2499742"/>
            <a:ext cx="2621868" cy="1747912"/>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0382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347614"/>
            <a:ext cx="6447501" cy="602382"/>
          </a:xfrm>
        </p:spPr>
        <p:txBody>
          <a:bodyPr>
            <a:normAutofit/>
          </a:bodyPr>
          <a:lstStyle/>
          <a:p>
            <a:r>
              <a:rPr lang="en-US" dirty="0"/>
              <a:t>What Is A Cluttered Life?</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1995686"/>
            <a:ext cx="4791317" cy="2160240"/>
          </a:xfrm>
        </p:spPr>
        <p:txBody>
          <a:bodyPr>
            <a:normAutofit/>
          </a:bodyPr>
          <a:lstStyle/>
          <a:p>
            <a:r>
              <a:rPr lang="en-US" dirty="0"/>
              <a:t>As we’ve already said earlier in this video course, we tend to think of clutter as a physical thing, however all-too-often it can be mental or emotional too.</a:t>
            </a:r>
            <a:endParaRPr lang="en-ID" dirty="0"/>
          </a:p>
        </p:txBody>
      </p:sp>
    </p:spTree>
    <p:extLst>
      <p:ext uri="{BB962C8B-B14F-4D97-AF65-F5344CB8AC3E}">
        <p14:creationId xmlns:p14="http://schemas.microsoft.com/office/powerpoint/2010/main" val="418667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563638"/>
            <a:ext cx="3888432" cy="2448272"/>
          </a:xfrm>
        </p:spPr>
        <p:txBody>
          <a:bodyPr>
            <a:normAutofit/>
          </a:bodyPr>
          <a:lstStyle/>
          <a:p>
            <a:pPr algn="ctr"/>
            <a:r>
              <a:rPr lang="en-US" dirty="0"/>
              <a:t>Yet, that doesn’t make it any less stressful to deal with. In fact, it makes it even more challenging to manage. </a:t>
            </a:r>
            <a:endParaRPr lang="en-ID" dirty="0"/>
          </a:p>
        </p:txBody>
      </p:sp>
    </p:spTree>
    <p:extLst>
      <p:ext uri="{BB962C8B-B14F-4D97-AF65-F5344CB8AC3E}">
        <p14:creationId xmlns:p14="http://schemas.microsoft.com/office/powerpoint/2010/main" val="398814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419622"/>
            <a:ext cx="3888432" cy="2448272"/>
          </a:xfrm>
        </p:spPr>
        <p:txBody>
          <a:bodyPr>
            <a:normAutofit/>
          </a:bodyPr>
          <a:lstStyle/>
          <a:p>
            <a:pPr algn="ctr"/>
            <a:r>
              <a:rPr lang="en-US" dirty="0"/>
              <a:t>What does a disorganized life look like? There are several signs that you can look out for to tell you that you’re suffering from this problem.</a:t>
            </a:r>
            <a:r>
              <a:rPr lang="en-ID" dirty="0"/>
              <a:t> </a:t>
            </a:r>
          </a:p>
        </p:txBody>
      </p:sp>
    </p:spTree>
    <p:extLst>
      <p:ext uri="{BB962C8B-B14F-4D97-AF65-F5344CB8AC3E}">
        <p14:creationId xmlns:p14="http://schemas.microsoft.com/office/powerpoint/2010/main" val="3317317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347614"/>
            <a:ext cx="4680520" cy="1008112"/>
          </a:xfrm>
        </p:spPr>
        <p:txBody>
          <a:bodyPr>
            <a:normAutofit/>
          </a:bodyPr>
          <a:lstStyle/>
          <a:p>
            <a:pPr algn="ctr"/>
            <a:r>
              <a:rPr lang="en-US" dirty="0"/>
              <a:t>Firstly, you have a schedule that is overloaded with activities.</a:t>
            </a:r>
            <a:endParaRPr lang="en-ID" dirty="0"/>
          </a:p>
        </p:txBody>
      </p:sp>
      <p:pic>
        <p:nvPicPr>
          <p:cNvPr id="2" name="Picture 1">
            <a:extLst>
              <a:ext uri="{FF2B5EF4-FFF2-40B4-BE49-F238E27FC236}">
                <a16:creationId xmlns:a16="http://schemas.microsoft.com/office/drawing/2014/main" id="{2236F8C2-40BB-2942-BD3F-D47B41A918B4}"/>
              </a:ext>
            </a:extLst>
          </p:cNvPr>
          <p:cNvPicPr>
            <a:picLocks noChangeAspect="1"/>
          </p:cNvPicPr>
          <p:nvPr/>
        </p:nvPicPr>
        <p:blipFill>
          <a:blip r:embed="rId2"/>
          <a:stretch>
            <a:fillRect/>
          </a:stretch>
        </p:blipFill>
        <p:spPr>
          <a:xfrm>
            <a:off x="2539380" y="2355726"/>
            <a:ext cx="2553072" cy="1433976"/>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2704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03648" y="1059582"/>
            <a:ext cx="4752528" cy="3024336"/>
          </a:xfrm>
        </p:spPr>
        <p:txBody>
          <a:bodyPr>
            <a:normAutofit/>
          </a:bodyPr>
          <a:lstStyle/>
          <a:p>
            <a:pPr algn="ctr"/>
            <a:r>
              <a:rPr lang="en-US" dirty="0"/>
              <a:t>You feel as if you’re constantly at the beck and call of other people, whether those people are friends or family members, and you struggle to fit all of your obligations, commitments and activities into your already strained lifestyle. </a:t>
            </a:r>
            <a:endParaRPr lang="en-ID" dirty="0"/>
          </a:p>
        </p:txBody>
      </p:sp>
    </p:spTree>
    <p:extLst>
      <p:ext uri="{BB962C8B-B14F-4D97-AF65-F5344CB8AC3E}">
        <p14:creationId xmlns:p14="http://schemas.microsoft.com/office/powerpoint/2010/main" val="1944818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915566"/>
            <a:ext cx="4680520" cy="1368152"/>
          </a:xfrm>
        </p:spPr>
        <p:txBody>
          <a:bodyPr>
            <a:normAutofit/>
          </a:bodyPr>
          <a:lstStyle/>
          <a:p>
            <a:pPr algn="ctr"/>
            <a:r>
              <a:rPr lang="en-US" dirty="0"/>
              <a:t>You feel as if you have absolutely no leisure time when you can unwind and enjoy yourself.</a:t>
            </a:r>
            <a:endParaRPr lang="en-ID" dirty="0"/>
          </a:p>
        </p:txBody>
      </p:sp>
      <p:pic>
        <p:nvPicPr>
          <p:cNvPr id="2" name="Picture 1">
            <a:extLst>
              <a:ext uri="{FF2B5EF4-FFF2-40B4-BE49-F238E27FC236}">
                <a16:creationId xmlns:a16="http://schemas.microsoft.com/office/drawing/2014/main" id="{C47E7697-E4FB-D544-9636-23DD87145CB5}"/>
              </a:ext>
            </a:extLst>
          </p:cNvPr>
          <p:cNvPicPr>
            <a:picLocks noChangeAspect="1"/>
          </p:cNvPicPr>
          <p:nvPr/>
        </p:nvPicPr>
        <p:blipFill>
          <a:blip r:embed="rId2"/>
          <a:stretch>
            <a:fillRect/>
          </a:stretch>
        </p:blipFill>
        <p:spPr>
          <a:xfrm>
            <a:off x="2500201" y="2283718"/>
            <a:ext cx="2631430" cy="1748458"/>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40944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043608" y="1347614"/>
            <a:ext cx="5760640" cy="2880320"/>
          </a:xfrm>
        </p:spPr>
        <p:txBody>
          <a:bodyPr>
            <a:normAutofit/>
          </a:bodyPr>
          <a:lstStyle/>
          <a:p>
            <a:pPr algn="ctr"/>
            <a:r>
              <a:rPr lang="en-US" dirty="0"/>
              <a:t>You feel guilty when you don’t have the time to cook an elaborate vegan meal from scratch or fail to get to the gym again this week or didn’t manage to get to your foreign language class so you could broaden your horizons.</a:t>
            </a:r>
            <a:endParaRPr lang="en-ID" dirty="0"/>
          </a:p>
        </p:txBody>
      </p:sp>
    </p:spTree>
    <p:extLst>
      <p:ext uri="{BB962C8B-B14F-4D97-AF65-F5344CB8AC3E}">
        <p14:creationId xmlns:p14="http://schemas.microsoft.com/office/powerpoint/2010/main" val="2735220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Face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1171</TotalTime>
  <Words>679</Words>
  <Application>Microsoft Macintosh PowerPoint</Application>
  <PresentationFormat>On-screen Show (16:9)</PresentationFormat>
  <Paragraphs>28</Paragraphs>
  <Slides>24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Trebuchet MS</vt:lpstr>
      <vt:lpstr>Wingdings 3</vt:lpstr>
      <vt:lpstr>Facet</vt:lpstr>
      <vt:lpstr>PowerPoint Presentation</vt:lpstr>
      <vt:lpstr>PowerPoint Presentation</vt:lpstr>
      <vt:lpstr>What Is A Cluttered Life?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Do Our Lives Become Disorganized?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Problems Of An Overloaded Life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89</cp:revision>
  <dcterms:created xsi:type="dcterms:W3CDTF">2018-10-15T07:11:14Z</dcterms:created>
  <dcterms:modified xsi:type="dcterms:W3CDTF">2020-05-29T14:13:55Z</dcterms:modified>
</cp:coreProperties>
</file>