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4" r:id="rId1"/>
  </p:sldMasterIdLst>
  <p:notesMasterIdLst>
    <p:notesMasterId r:id="rId19"/>
  </p:notesMasterIdLst>
  <p:sldIdLst>
    <p:sldId id="257" r:id="rId2"/>
    <p:sldId id="285" r:id="rId3"/>
    <p:sldId id="261" r:id="rId4"/>
    <p:sldId id="288" r:id="rId5"/>
    <p:sldId id="292" r:id="rId6"/>
    <p:sldId id="293" r:id="rId7"/>
    <p:sldId id="286" r:id="rId8"/>
    <p:sldId id="289" r:id="rId9"/>
    <p:sldId id="294" r:id="rId10"/>
    <p:sldId id="295" r:id="rId11"/>
    <p:sldId id="296" r:id="rId12"/>
    <p:sldId id="297" r:id="rId13"/>
    <p:sldId id="290" r:id="rId14"/>
    <p:sldId id="291" r:id="rId15"/>
    <p:sldId id="298" r:id="rId16"/>
    <p:sldId id="299" r:id="rId17"/>
    <p:sldId id="300" r:id="rId1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9E5"/>
    <a:srgbClr val="FFEC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110"/>
    <p:restoredTop sz="94650"/>
  </p:normalViewPr>
  <p:slideViewPr>
    <p:cSldViewPr>
      <p:cViewPr varScale="1">
        <p:scale>
          <a:sx n="160" d="100"/>
          <a:sy n="160" d="100"/>
        </p:scale>
        <p:origin x="176" y="41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46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8BA754-79BD-4972-839A-D62EA2C7C3EA}" type="datetimeFigureOut">
              <a:rPr lang="en-US" smtClean="0"/>
              <a:pPr/>
              <a:t>5/29/20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9BBF2C-A7F8-4A46-8FD9-0FE6834BDE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63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9BBF2C-A7F8-4A46-8FD9-0FE6834BDEB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734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241E9-601D-4A27-BF72-C7763949FF5A}" type="datetimeFigureOut">
              <a:rPr lang="en-US" smtClean="0"/>
              <a:pPr/>
              <a:t>5/29/20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6AFA4-EB3C-4B7D-993E-220BD55D95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322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241E9-601D-4A27-BF72-C7763949FF5A}" type="datetimeFigureOut">
              <a:rPr lang="en-US" smtClean="0"/>
              <a:pPr/>
              <a:t>5/29/20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6AFA4-EB3C-4B7D-993E-220BD55D95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582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241E9-601D-4A27-BF72-C7763949FF5A}" type="datetimeFigureOut">
              <a:rPr lang="en-US" smtClean="0"/>
              <a:pPr/>
              <a:t>5/29/20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6AFA4-EB3C-4B7D-993E-220BD55D95C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665002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241E9-601D-4A27-BF72-C7763949FF5A}" type="datetimeFigureOut">
              <a:rPr lang="en-US" smtClean="0"/>
              <a:pPr/>
              <a:t>5/29/20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6AFA4-EB3C-4B7D-993E-220BD55D95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3899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241E9-601D-4A27-BF72-C7763949FF5A}" type="datetimeFigureOut">
              <a:rPr lang="en-US" smtClean="0"/>
              <a:pPr/>
              <a:t>5/29/20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6AFA4-EB3C-4B7D-993E-220BD55D95C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91394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241E9-601D-4A27-BF72-C7763949FF5A}" type="datetimeFigureOut">
              <a:rPr lang="en-US" smtClean="0"/>
              <a:pPr/>
              <a:t>5/29/20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6AFA4-EB3C-4B7D-993E-220BD55D95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5215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241E9-601D-4A27-BF72-C7763949FF5A}" type="datetimeFigureOut">
              <a:rPr lang="en-US" smtClean="0"/>
              <a:pPr/>
              <a:t>5/29/20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6AFA4-EB3C-4B7D-993E-220BD55D95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9509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241E9-601D-4A27-BF72-C7763949FF5A}" type="datetimeFigureOut">
              <a:rPr lang="en-US" smtClean="0"/>
              <a:pPr/>
              <a:t>5/29/20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6AFA4-EB3C-4B7D-993E-220BD55D95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996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241E9-601D-4A27-BF72-C7763949FF5A}" type="datetimeFigureOut">
              <a:rPr lang="en-US" smtClean="0"/>
              <a:pPr/>
              <a:t>5/29/20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6AFA4-EB3C-4B7D-993E-220BD55D95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315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241E9-601D-4A27-BF72-C7763949FF5A}" type="datetimeFigureOut">
              <a:rPr lang="en-US" smtClean="0"/>
              <a:pPr/>
              <a:t>5/29/20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6AFA4-EB3C-4B7D-993E-220BD55D95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158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241E9-601D-4A27-BF72-C7763949FF5A}" type="datetimeFigureOut">
              <a:rPr lang="en-US" smtClean="0"/>
              <a:pPr/>
              <a:t>5/29/20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6AFA4-EB3C-4B7D-993E-220BD55D95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068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241E9-601D-4A27-BF72-C7763949FF5A}" type="datetimeFigureOut">
              <a:rPr lang="en-US" smtClean="0"/>
              <a:pPr/>
              <a:t>5/29/20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6AFA4-EB3C-4B7D-993E-220BD55D95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956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241E9-601D-4A27-BF72-C7763949FF5A}" type="datetimeFigureOut">
              <a:rPr lang="en-US" smtClean="0"/>
              <a:pPr/>
              <a:t>5/29/20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6AFA4-EB3C-4B7D-993E-220BD55D95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068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241E9-601D-4A27-BF72-C7763949FF5A}" type="datetimeFigureOut">
              <a:rPr lang="en-US" smtClean="0"/>
              <a:pPr/>
              <a:t>5/29/20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6AFA4-EB3C-4B7D-993E-220BD55D95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114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241E9-601D-4A27-BF72-C7763949FF5A}" type="datetimeFigureOut">
              <a:rPr lang="en-US" smtClean="0"/>
              <a:pPr/>
              <a:t>5/29/20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6AFA4-EB3C-4B7D-993E-220BD55D95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586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6AFA4-EB3C-4B7D-993E-220BD55D95C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241E9-601D-4A27-BF72-C7763949FF5A}" type="datetimeFigureOut">
              <a:rPr lang="en-US" smtClean="0"/>
              <a:pPr/>
              <a:t>5/29/20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099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241E9-601D-4A27-BF72-C7763949FF5A}" type="datetimeFigureOut">
              <a:rPr lang="en-US" smtClean="0"/>
              <a:pPr/>
              <a:t>5/29/20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4586AFA4-EB3C-4B7D-993E-220BD55D95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041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  <p:sldLayoutId id="2147483886" r:id="rId12"/>
    <p:sldLayoutId id="2147483887" r:id="rId13"/>
    <p:sldLayoutId id="2147483888" r:id="rId14"/>
    <p:sldLayoutId id="2147483889" r:id="rId15"/>
    <p:sldLayoutId id="2147483890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600" kern="1200">
          <a:solidFill>
            <a:schemeClr val="accent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None/>
        <a:defRPr sz="24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342900" indent="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None/>
        <a:defRPr sz="24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685800" indent="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None/>
        <a:defRPr sz="24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028700" indent="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None/>
        <a:defRPr sz="24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371600" indent="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None/>
        <a:defRPr sz="24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54" r="2275"/>
          <a:stretch/>
        </p:blipFill>
        <p:spPr>
          <a:xfrm>
            <a:off x="-18256" y="-39756"/>
            <a:ext cx="9251112" cy="520954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9C44ADE-5969-E345-9A29-D3F18514F321}"/>
              </a:ext>
            </a:extLst>
          </p:cNvPr>
          <p:cNvSpPr/>
          <p:nvPr/>
        </p:nvSpPr>
        <p:spPr>
          <a:xfrm>
            <a:off x="5334000" y="2343150"/>
            <a:ext cx="3581400" cy="2514600"/>
          </a:xfrm>
          <a:prstGeom prst="rect">
            <a:avLst/>
          </a:prstGeom>
          <a:noFill/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85AB16-A654-B842-91B1-87A656B0390F}"/>
              </a:ext>
            </a:extLst>
          </p:cNvPr>
          <p:cNvSpPr/>
          <p:nvPr/>
        </p:nvSpPr>
        <p:spPr>
          <a:xfrm>
            <a:off x="5410200" y="2419350"/>
            <a:ext cx="3429000" cy="23622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086809A-4301-AD41-933D-AE418453FFDA}"/>
              </a:ext>
            </a:extLst>
          </p:cNvPr>
          <p:cNvSpPr txBox="1"/>
          <p:nvPr/>
        </p:nvSpPr>
        <p:spPr>
          <a:xfrm>
            <a:off x="5486400" y="2507843"/>
            <a:ext cx="32766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>
                <a:latin typeface="Calibri" panose="020F0502020204030204" pitchFamily="34" charset="0"/>
                <a:cs typeface="Calibri" panose="020F0502020204030204" pitchFamily="34" charset="0"/>
              </a:rPr>
              <a:t>Making Your Workplace Organized – A Guide</a:t>
            </a:r>
            <a:endParaRPr lang="en-ID" sz="3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F08755-07B9-E048-AAFF-7BBDFD34C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664" y="1707654"/>
            <a:ext cx="4464496" cy="2016224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However, setting some time aside to sort out your folders and to delete the trash will help to make things manageable again.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295658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F08755-07B9-E048-AAFF-7BBDFD34C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5656" y="987574"/>
            <a:ext cx="4824536" cy="108012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Once your inbox is tidy, it’s important to stay on top of the task.</a:t>
            </a:r>
            <a:endParaRPr lang="en-ID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C563A62-1A3D-1F43-902E-EF6A64FD7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9948" y="2067694"/>
            <a:ext cx="2615952" cy="1634970"/>
          </a:xfrm>
          <a:prstGeom prst="rect">
            <a:avLst/>
          </a:prstGeom>
          <a:ln w="15875"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40105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F08755-07B9-E048-AAFF-7BBDFD34C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7704" y="1851670"/>
            <a:ext cx="3744416" cy="2016224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Set aside time each day to check emails and handle them appropriately.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533871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22974-DCBF-0441-8409-510318AB5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803" y="1491630"/>
            <a:ext cx="6447501" cy="602382"/>
          </a:xfrm>
        </p:spPr>
        <p:txBody>
          <a:bodyPr>
            <a:normAutofit/>
          </a:bodyPr>
          <a:lstStyle/>
          <a:p>
            <a:r>
              <a:rPr lang="en-US" dirty="0"/>
              <a:t>Top Tips For Work Organization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F929B-AAC0-2442-9D8F-2FD34352A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0803" y="2139702"/>
            <a:ext cx="5223365" cy="2160240"/>
          </a:xfrm>
        </p:spPr>
        <p:txBody>
          <a:bodyPr>
            <a:normAutofit/>
          </a:bodyPr>
          <a:lstStyle/>
          <a:p>
            <a:r>
              <a:rPr lang="en-US" dirty="0"/>
              <a:t>Do you need more tips to successfully organize your workspace? Here are a few pieces of expert advice that will stand you in good stead.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48063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F08755-07B9-E048-AAFF-7BBDFD34C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1347614"/>
            <a:ext cx="4680520" cy="252028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Chuck the junk - Just as you would at home, create separate piles to be dealt with later.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Create an effective storage system. As long as it makes sense to you, it will get the job done.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062636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F08755-07B9-E048-AAFF-7BBDFD34C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7624" y="1491630"/>
            <a:ext cx="4176464" cy="252028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Tackle the to-do pile. As soon as the project is complete, go through the folder and throw out any unimportant documents inside.</a:t>
            </a:r>
            <a:r>
              <a:rPr lang="en-ID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115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F08755-07B9-E048-AAFF-7BBDFD34C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9632" y="1635646"/>
            <a:ext cx="4392488" cy="252028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Maintain a clear desk. The one-touch rule can help with this. Bin it, take action on it, or file it. This applies to emails and messages too.</a:t>
            </a:r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446197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F08755-07B9-E048-AAFF-7BBDFD34C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1491630"/>
            <a:ext cx="5040560" cy="2520280"/>
          </a:xfrm>
        </p:spPr>
        <p:txBody>
          <a:bodyPr>
            <a:norm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Use technology in the best way to save yourself time and effort. Keep an online organizer to combine your to-do list, calendar and address book in one convenient location.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24806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F08755-07B9-E048-AAFF-7BBDFD34C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672" y="1635646"/>
            <a:ext cx="4392488" cy="252028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If you’re ready to begin making your workplace more organized but aren’t sure where to start, here is some valuable advice.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3401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22974-DCBF-0441-8409-510318AB5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803" y="1563638"/>
            <a:ext cx="6447501" cy="602382"/>
          </a:xfrm>
        </p:spPr>
        <p:txBody>
          <a:bodyPr>
            <a:normAutofit/>
          </a:bodyPr>
          <a:lstStyle/>
          <a:p>
            <a:r>
              <a:rPr lang="en-US" dirty="0"/>
              <a:t>How To Tackle Organizing Your Desk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F929B-AAC0-2442-9D8F-2FD34352A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0803" y="2211710"/>
            <a:ext cx="4503285" cy="2160240"/>
          </a:xfrm>
        </p:spPr>
        <p:txBody>
          <a:bodyPr>
            <a:normAutofit/>
          </a:bodyPr>
          <a:lstStyle/>
          <a:p>
            <a:r>
              <a:rPr lang="en-US" dirty="0"/>
              <a:t>The first step to tackling your desk organization is to declutter any visual distractions.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186679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8" presetClass="entr" presetSubtype="1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F08755-07B9-E048-AAFF-7BBDFD34C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9632" y="1707654"/>
            <a:ext cx="5040560" cy="244827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Take a look at the items that are on your desk. Any files or papers that should be put away in the correct locations should be stored away now.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988146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F08755-07B9-E048-AAFF-7BBDFD34C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7624" y="1203598"/>
            <a:ext cx="5040560" cy="108012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Are there old articles, newspapers, or advertising materials lying about?</a:t>
            </a:r>
            <a:endParaRPr lang="en-ID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6905F73-498E-CA48-B02E-4060B2B83D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9618" y="2139702"/>
            <a:ext cx="2616572" cy="1747195"/>
          </a:xfrm>
          <a:prstGeom prst="rect">
            <a:avLst/>
          </a:prstGeom>
          <a:ln w="15875"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3909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F08755-07B9-E048-AAFF-7BBDFD34C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5696" y="1563638"/>
            <a:ext cx="4104456" cy="244827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If the information and papers inside are old or won’t ever be needed again, get rid of them. Be ruthless.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94673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22974-DCBF-0441-8409-510318AB5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803" y="1491630"/>
            <a:ext cx="6447501" cy="602382"/>
          </a:xfrm>
        </p:spPr>
        <p:txBody>
          <a:bodyPr>
            <a:normAutofit/>
          </a:bodyPr>
          <a:lstStyle/>
          <a:p>
            <a:r>
              <a:rPr lang="en-US" dirty="0"/>
              <a:t>Tackle Your Hard Drive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F929B-AAC0-2442-9D8F-2FD34352A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0803" y="2139702"/>
            <a:ext cx="5223365" cy="2664296"/>
          </a:xfrm>
        </p:spPr>
        <p:txBody>
          <a:bodyPr>
            <a:normAutofit/>
          </a:bodyPr>
          <a:lstStyle/>
          <a:p>
            <a:r>
              <a:rPr lang="en-US" dirty="0"/>
              <a:t>A virtual mess can have just as negative an impact on your mental well-being and on your productivity as a physical mess, so begin by reorganizing the computer desktop.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42368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F08755-07B9-E048-AAFF-7BBDFD34C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5656" y="915566"/>
            <a:ext cx="4680520" cy="1296144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Delete any unwanted files or icons and tidy up the others so you can have a well-organized screen. </a:t>
            </a:r>
            <a:endParaRPr lang="en-ID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8123E42-9C7A-7949-89C7-348A1F0EDB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3505" y="2355726"/>
            <a:ext cx="2584822" cy="1593267"/>
          </a:xfrm>
          <a:prstGeom prst="rect">
            <a:avLst/>
          </a:prstGeom>
          <a:ln w="15875"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1697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F08755-07B9-E048-AAFF-7BBDFD34C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672" y="1491630"/>
            <a:ext cx="4176464" cy="2016224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Tackle your email inboxes too. It’s all too easy to allow your emails to get out of control, especially if you receive hundreds every day.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869608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Facet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1167</TotalTime>
  <Words>418</Words>
  <Application>Microsoft Macintosh PowerPoint</Application>
  <PresentationFormat>On-screen Show (16:9)</PresentationFormat>
  <Paragraphs>22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Trebuchet MS</vt:lpstr>
      <vt:lpstr>Wingdings 3</vt:lpstr>
      <vt:lpstr>Facet</vt:lpstr>
      <vt:lpstr>PowerPoint Presentation</vt:lpstr>
      <vt:lpstr>PowerPoint Presentation</vt:lpstr>
      <vt:lpstr>How To Tackle Organizing Your Desk</vt:lpstr>
      <vt:lpstr>PowerPoint Presentation</vt:lpstr>
      <vt:lpstr>PowerPoint Presentation</vt:lpstr>
      <vt:lpstr>PowerPoint Presentation</vt:lpstr>
      <vt:lpstr>Tackle Your Hard Drive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Top Tips For Work Organization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85</cp:revision>
  <dcterms:created xsi:type="dcterms:W3CDTF">2018-10-15T07:11:14Z</dcterms:created>
  <dcterms:modified xsi:type="dcterms:W3CDTF">2020-05-29T14:12:23Z</dcterms:modified>
</cp:coreProperties>
</file>