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17"/>
  </p:notesMasterIdLst>
  <p:sldIdLst>
    <p:sldId id="257" r:id="rId2"/>
    <p:sldId id="285" r:id="rId3"/>
    <p:sldId id="292" r:id="rId4"/>
    <p:sldId id="261" r:id="rId5"/>
    <p:sldId id="288" r:id="rId6"/>
    <p:sldId id="293" r:id="rId7"/>
    <p:sldId id="294" r:id="rId8"/>
    <p:sldId id="295" r:id="rId9"/>
    <p:sldId id="286" r:id="rId10"/>
    <p:sldId id="289" r:id="rId11"/>
    <p:sldId id="296" r:id="rId12"/>
    <p:sldId id="290" r:id="rId13"/>
    <p:sldId id="291" r:id="rId14"/>
    <p:sldId id="297" r:id="rId15"/>
    <p:sldId id="298"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9756"/>
            <a:ext cx="9251112" cy="5209546"/>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861786"/>
            <a:ext cx="3276600" cy="1477328"/>
          </a:xfrm>
          <a:prstGeom prst="rect">
            <a:avLst/>
          </a:prstGeom>
          <a:noFill/>
        </p:spPr>
        <p:txBody>
          <a:bodyPr wrap="square" rtlCol="0">
            <a:spAutoFit/>
          </a:bodyPr>
          <a:lstStyle/>
          <a:p>
            <a:pPr algn="ctr"/>
            <a:r>
              <a:rPr lang="en-US" sz="3000" b="1" dirty="0">
                <a:latin typeface="Calibri" panose="020F0502020204030204" pitchFamily="34" charset="0"/>
                <a:cs typeface="Calibri" panose="020F0502020204030204" pitchFamily="34" charset="0"/>
              </a:rPr>
              <a:t>The Disorganized Workplace = The End To Productivity</a:t>
            </a:r>
            <a:endParaRPr lang="en-ID" sz="3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3960440" cy="2016224"/>
          </a:xfrm>
        </p:spPr>
        <p:txBody>
          <a:bodyPr>
            <a:normAutofit/>
          </a:bodyPr>
          <a:lstStyle/>
          <a:p>
            <a:pPr algn="ctr"/>
            <a:r>
              <a:rPr lang="en-US" dirty="0"/>
              <a:t>When your immediate work environment is tidy, clean and organized, it becomes easier straight away to concentrate on the tasks in hand.</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915566"/>
            <a:ext cx="4176464" cy="1368152"/>
          </a:xfrm>
        </p:spPr>
        <p:txBody>
          <a:bodyPr>
            <a:normAutofit/>
          </a:bodyPr>
          <a:lstStyle/>
          <a:p>
            <a:pPr algn="ctr"/>
            <a:r>
              <a:rPr lang="en-US" dirty="0"/>
              <a:t>You’ll also feel a lot less stressed and anxious when everything has a place and stays in it. </a:t>
            </a:r>
            <a:endParaRPr lang="en-ID" dirty="0"/>
          </a:p>
        </p:txBody>
      </p:sp>
      <p:pic>
        <p:nvPicPr>
          <p:cNvPr id="2" name="Picture 1">
            <a:extLst>
              <a:ext uri="{FF2B5EF4-FFF2-40B4-BE49-F238E27FC236}">
                <a16:creationId xmlns:a16="http://schemas.microsoft.com/office/drawing/2014/main" id="{5033674F-04AD-894E-BB26-4568063CBA5D}"/>
              </a:ext>
            </a:extLst>
          </p:cNvPr>
          <p:cNvPicPr>
            <a:picLocks noChangeAspect="1"/>
          </p:cNvPicPr>
          <p:nvPr/>
        </p:nvPicPr>
        <p:blipFill>
          <a:blip r:embed="rId2"/>
          <a:stretch>
            <a:fillRect/>
          </a:stretch>
        </p:blipFill>
        <p:spPr>
          <a:xfrm>
            <a:off x="2508895" y="2283718"/>
            <a:ext cx="2542034" cy="1700699"/>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4847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1004819" y="1419622"/>
            <a:ext cx="6447501" cy="602382"/>
          </a:xfrm>
        </p:spPr>
        <p:txBody>
          <a:bodyPr>
            <a:normAutofit/>
          </a:bodyPr>
          <a:lstStyle/>
          <a:p>
            <a:r>
              <a:rPr lang="en-US" dirty="0"/>
              <a:t>Eliminating Virtual Mess</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1004819" y="2067694"/>
            <a:ext cx="4287261" cy="2160240"/>
          </a:xfrm>
        </p:spPr>
        <p:txBody>
          <a:bodyPr>
            <a:normAutofit/>
          </a:bodyPr>
          <a:lstStyle/>
          <a:p>
            <a:r>
              <a:rPr lang="en-US" dirty="0"/>
              <a:t>Bear in mind that disorganization in the workplace doesn’t end at your desk surface.</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9" presetClass="entr" presetSubtype="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968552" cy="2016224"/>
          </a:xfrm>
        </p:spPr>
        <p:txBody>
          <a:bodyPr>
            <a:normAutofit/>
          </a:bodyPr>
          <a:lstStyle/>
          <a:p>
            <a:pPr algn="ctr"/>
            <a:r>
              <a:rPr lang="en-US" dirty="0"/>
              <a:t>Your hard drive and email folders can be a source of anxiety for you if they aren’t kept in some kind of sensible order.</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203598"/>
            <a:ext cx="5112568" cy="3096344"/>
          </a:xfrm>
        </p:spPr>
        <p:txBody>
          <a:bodyPr>
            <a:normAutofit/>
          </a:bodyPr>
          <a:lstStyle/>
          <a:p>
            <a:pPr algn="ctr"/>
            <a:r>
              <a:rPr lang="en-US" dirty="0"/>
              <a:t>If you can’t find the important file that you need to send to a colleague, or you’re trawling through endless emails trying to find an urgent message that you’ve lost but need to respond to quickly, your stress levels can go through the roof. </a:t>
            </a:r>
            <a:endParaRPr lang="en-ID" dirty="0"/>
          </a:p>
        </p:txBody>
      </p:sp>
    </p:spTree>
    <p:extLst>
      <p:ext uri="{BB962C8B-B14F-4D97-AF65-F5344CB8AC3E}">
        <p14:creationId xmlns:p14="http://schemas.microsoft.com/office/powerpoint/2010/main" val="6011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131590"/>
            <a:ext cx="4176464" cy="1440160"/>
          </a:xfrm>
        </p:spPr>
        <p:txBody>
          <a:bodyPr>
            <a:normAutofit/>
          </a:bodyPr>
          <a:lstStyle/>
          <a:p>
            <a:pPr algn="ctr"/>
            <a:r>
              <a:rPr lang="en-US" dirty="0"/>
              <a:t>Tackling this virtual mess is an important component in decluttering your workplace.</a:t>
            </a:r>
            <a:endParaRPr lang="en-ID" dirty="0"/>
          </a:p>
        </p:txBody>
      </p:sp>
      <p:pic>
        <p:nvPicPr>
          <p:cNvPr id="2" name="Picture 1">
            <a:extLst>
              <a:ext uri="{FF2B5EF4-FFF2-40B4-BE49-F238E27FC236}">
                <a16:creationId xmlns:a16="http://schemas.microsoft.com/office/drawing/2014/main" id="{F2A23458-26B8-2340-A92E-744C3CADCE4E}"/>
              </a:ext>
            </a:extLst>
          </p:cNvPr>
          <p:cNvPicPr>
            <a:picLocks noChangeAspect="1"/>
          </p:cNvPicPr>
          <p:nvPr/>
        </p:nvPicPr>
        <p:blipFill>
          <a:blip r:embed="rId2"/>
          <a:stretch>
            <a:fillRect/>
          </a:stretch>
        </p:blipFill>
        <p:spPr>
          <a:xfrm>
            <a:off x="2555776" y="2571750"/>
            <a:ext cx="2595612" cy="171310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569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707654"/>
            <a:ext cx="4176464" cy="2520280"/>
          </a:xfrm>
        </p:spPr>
        <p:txBody>
          <a:bodyPr>
            <a:normAutofit/>
          </a:bodyPr>
          <a:lstStyle/>
          <a:p>
            <a:pPr algn="ctr"/>
            <a:r>
              <a:rPr lang="en-US" dirty="0"/>
              <a:t>Now that we’ve looked at addressing disorganization in the home, it’s time to move onto the workplace.</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131590"/>
            <a:ext cx="4608512" cy="1080120"/>
          </a:xfrm>
        </p:spPr>
        <p:txBody>
          <a:bodyPr>
            <a:normAutofit/>
          </a:bodyPr>
          <a:lstStyle/>
          <a:p>
            <a:pPr algn="ctr"/>
            <a:r>
              <a:rPr lang="en-US" dirty="0"/>
              <a:t>Here, we look at why clutter in the office causes so many issues.</a:t>
            </a:r>
            <a:endParaRPr lang="en-ID" dirty="0"/>
          </a:p>
        </p:txBody>
      </p:sp>
      <p:pic>
        <p:nvPicPr>
          <p:cNvPr id="2" name="Picture 1">
            <a:extLst>
              <a:ext uri="{FF2B5EF4-FFF2-40B4-BE49-F238E27FC236}">
                <a16:creationId xmlns:a16="http://schemas.microsoft.com/office/drawing/2014/main" id="{3E9F52D8-6DA4-F346-BFBD-73F351151E24}"/>
              </a:ext>
            </a:extLst>
          </p:cNvPr>
          <p:cNvPicPr>
            <a:picLocks noChangeAspect="1"/>
          </p:cNvPicPr>
          <p:nvPr/>
        </p:nvPicPr>
        <p:blipFill>
          <a:blip r:embed="rId2"/>
          <a:stretch>
            <a:fillRect/>
          </a:stretch>
        </p:blipFill>
        <p:spPr>
          <a:xfrm>
            <a:off x="2463056" y="2211710"/>
            <a:ext cx="2633712" cy="131685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224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635646"/>
            <a:ext cx="6447501" cy="602382"/>
          </a:xfrm>
        </p:spPr>
        <p:txBody>
          <a:bodyPr>
            <a:normAutofit/>
          </a:bodyPr>
          <a:lstStyle/>
          <a:p>
            <a:r>
              <a:rPr lang="en-US" dirty="0"/>
              <a:t>Why Is Disorganization At Work A Problem?</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83718"/>
            <a:ext cx="4503285" cy="2160240"/>
          </a:xfrm>
        </p:spPr>
        <p:txBody>
          <a:bodyPr>
            <a:normAutofit/>
          </a:bodyPr>
          <a:lstStyle/>
          <a:p>
            <a:r>
              <a:rPr lang="en-US" dirty="0"/>
              <a:t>When you’re in a disorganized workplace, there are hosts of issues that begin to arise.</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635646"/>
            <a:ext cx="4320480" cy="2448272"/>
          </a:xfrm>
        </p:spPr>
        <p:txBody>
          <a:bodyPr>
            <a:normAutofit/>
          </a:bodyPr>
          <a:lstStyle/>
          <a:p>
            <a:pPr algn="ctr"/>
            <a:r>
              <a:rPr lang="en-US" dirty="0"/>
              <a:t>When the workplace is cluttered, messy and disorganized, anxiety can begin to build up amongst staff members.</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851670"/>
            <a:ext cx="4680520" cy="2448272"/>
          </a:xfrm>
        </p:spPr>
        <p:txBody>
          <a:bodyPr>
            <a:normAutofit/>
          </a:bodyPr>
          <a:lstStyle/>
          <a:p>
            <a:pPr algn="ctr"/>
            <a:r>
              <a:rPr lang="en-US" dirty="0"/>
              <a:t>With no efficient system in place and mess getting in the way, it naturally follows that the entire team becomes less productive.</a:t>
            </a:r>
            <a:endParaRPr lang="en-ID" dirty="0"/>
          </a:p>
        </p:txBody>
      </p:sp>
    </p:spTree>
    <p:extLst>
      <p:ext uri="{BB962C8B-B14F-4D97-AF65-F5344CB8AC3E}">
        <p14:creationId xmlns:p14="http://schemas.microsoft.com/office/powerpoint/2010/main" val="253930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915566"/>
            <a:ext cx="4968552" cy="1440160"/>
          </a:xfrm>
        </p:spPr>
        <p:txBody>
          <a:bodyPr>
            <a:normAutofit/>
          </a:bodyPr>
          <a:lstStyle/>
          <a:p>
            <a:pPr algn="ctr"/>
            <a:r>
              <a:rPr lang="en-US" dirty="0"/>
              <a:t>Employees are also less motivated in a messy, disorganized environment, so productivity levels drop all around. </a:t>
            </a:r>
            <a:endParaRPr lang="en-ID" dirty="0"/>
          </a:p>
        </p:txBody>
      </p:sp>
      <p:pic>
        <p:nvPicPr>
          <p:cNvPr id="2" name="Picture 1">
            <a:extLst>
              <a:ext uri="{FF2B5EF4-FFF2-40B4-BE49-F238E27FC236}">
                <a16:creationId xmlns:a16="http://schemas.microsoft.com/office/drawing/2014/main" id="{55E5C76E-13A7-C14C-89D0-FB4FBC8E1DCF}"/>
              </a:ext>
            </a:extLst>
          </p:cNvPr>
          <p:cNvPicPr>
            <a:picLocks noChangeAspect="1"/>
          </p:cNvPicPr>
          <p:nvPr/>
        </p:nvPicPr>
        <p:blipFill>
          <a:blip r:embed="rId2"/>
          <a:stretch>
            <a:fillRect/>
          </a:stretch>
        </p:blipFill>
        <p:spPr>
          <a:xfrm>
            <a:off x="2549184" y="2355726"/>
            <a:ext cx="2533463" cy="1688975"/>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208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971600" y="1347614"/>
            <a:ext cx="5616624" cy="2952328"/>
          </a:xfrm>
        </p:spPr>
        <p:txBody>
          <a:bodyPr>
            <a:normAutofit/>
          </a:bodyPr>
          <a:lstStyle/>
          <a:p>
            <a:pPr algn="ctr"/>
            <a:r>
              <a:rPr lang="en-US" dirty="0"/>
              <a:t>Whether those visitors are customers, clients or business contacts, when they see a disorganized workplace, they immediately get the wrong impression about the company and think that it’s an unprofessional organization.</a:t>
            </a:r>
            <a:endParaRPr lang="en-ID" dirty="0"/>
          </a:p>
        </p:txBody>
      </p:sp>
    </p:spTree>
    <p:extLst>
      <p:ext uri="{BB962C8B-B14F-4D97-AF65-F5344CB8AC3E}">
        <p14:creationId xmlns:p14="http://schemas.microsoft.com/office/powerpoint/2010/main" val="114402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131590"/>
            <a:ext cx="6447501" cy="602382"/>
          </a:xfrm>
        </p:spPr>
        <p:txBody>
          <a:bodyPr>
            <a:normAutofit/>
          </a:bodyPr>
          <a:lstStyle/>
          <a:p>
            <a:r>
              <a:rPr lang="en-US" dirty="0"/>
              <a:t>How To Become More Focused </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779662"/>
            <a:ext cx="6015453" cy="2592288"/>
          </a:xfrm>
        </p:spPr>
        <p:txBody>
          <a:bodyPr>
            <a:normAutofit/>
          </a:bodyPr>
          <a:lstStyle/>
          <a:p>
            <a:r>
              <a:rPr lang="en-US" dirty="0"/>
              <a:t>Desktops, drawers, cabinets and other surfaces in the workstation should all be given an overhaul and any unwanted items should be thrown away, recycled or put back where they belong, neatly and tidily. </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1182</TotalTime>
  <Words>356</Words>
  <Application>Microsoft Macintosh PowerPoint</Application>
  <PresentationFormat>On-screen Show (16:9)</PresentationFormat>
  <Paragraphs>19</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Trebuchet MS</vt:lpstr>
      <vt:lpstr>Wingdings 3</vt:lpstr>
      <vt:lpstr>Facet</vt:lpstr>
      <vt:lpstr>PowerPoint Presentation</vt:lpstr>
      <vt:lpstr>PowerPoint Presentation</vt:lpstr>
      <vt:lpstr>PowerPoint Presentation</vt:lpstr>
      <vt:lpstr>Why Is Disorganization At Work A Problem?</vt:lpstr>
      <vt:lpstr>PowerPoint Presentation</vt:lpstr>
      <vt:lpstr>PowerPoint Presentation</vt:lpstr>
      <vt:lpstr>PowerPoint Presentation</vt:lpstr>
      <vt:lpstr>PowerPoint Presentation</vt:lpstr>
      <vt:lpstr>How To Become More Focused </vt:lpstr>
      <vt:lpstr>PowerPoint Presentation</vt:lpstr>
      <vt:lpstr>PowerPoint Presentation</vt:lpstr>
      <vt:lpstr>Eliminating Virtual Mess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90</cp:revision>
  <dcterms:created xsi:type="dcterms:W3CDTF">2018-10-15T07:11:14Z</dcterms:created>
  <dcterms:modified xsi:type="dcterms:W3CDTF">2020-05-29T14:11:24Z</dcterms:modified>
</cp:coreProperties>
</file>