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13"/>
  </p:notesMasterIdLst>
  <p:sldIdLst>
    <p:sldId id="257" r:id="rId2"/>
    <p:sldId id="287" r:id="rId3"/>
    <p:sldId id="288" r:id="rId4"/>
    <p:sldId id="289" r:id="rId5"/>
    <p:sldId id="290" r:id="rId6"/>
    <p:sldId id="291" r:id="rId7"/>
    <p:sldId id="292" r:id="rId8"/>
    <p:sldId id="293" r:id="rId9"/>
    <p:sldId id="294" r:id="rId10"/>
    <p:sldId id="295" r:id="rId11"/>
    <p:sldId id="296"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6" y="-32630"/>
            <a:ext cx="9238456" cy="5202419"/>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3215729"/>
            <a:ext cx="3276600" cy="769441"/>
          </a:xfrm>
          <a:prstGeom prst="rect">
            <a:avLst/>
          </a:prstGeom>
          <a:noFill/>
        </p:spPr>
        <p:txBody>
          <a:bodyPr wrap="square" rtlCol="0">
            <a:spAutoFit/>
          </a:bodyPr>
          <a:lstStyle/>
          <a:p>
            <a:pPr algn="ctr"/>
            <a:r>
              <a:rPr lang="en-US" sz="4400" b="1" dirty="0">
                <a:latin typeface="Calibri" panose="020F0502020204030204" pitchFamily="34" charset="0"/>
                <a:cs typeface="Calibri" panose="020F0502020204030204" pitchFamily="34" charset="0"/>
              </a:rPr>
              <a:t>Introduction</a:t>
            </a:r>
            <a:endParaRPr lang="en-ID" sz="44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635646"/>
            <a:ext cx="4824536" cy="3024336"/>
          </a:xfrm>
        </p:spPr>
        <p:txBody>
          <a:bodyPr>
            <a:normAutofit/>
          </a:bodyPr>
          <a:lstStyle/>
          <a:p>
            <a:pPr algn="ctr"/>
            <a:r>
              <a:rPr lang="en-US" dirty="0"/>
              <a:t>When you banish the mental clutter and organize your mind, you’ll find that you’ll get more done and you’ll feel a lot happier overall.</a:t>
            </a:r>
            <a:endParaRPr lang="en-ID" dirty="0"/>
          </a:p>
        </p:txBody>
      </p:sp>
    </p:spTree>
    <p:extLst>
      <p:ext uri="{BB962C8B-B14F-4D97-AF65-F5344CB8AC3E}">
        <p14:creationId xmlns:p14="http://schemas.microsoft.com/office/powerpoint/2010/main" val="71748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347614"/>
            <a:ext cx="4464496" cy="3024336"/>
          </a:xfrm>
        </p:spPr>
        <p:txBody>
          <a:bodyPr>
            <a:normAutofit/>
          </a:bodyPr>
          <a:lstStyle/>
          <a:p>
            <a:pPr algn="ctr"/>
            <a:r>
              <a:rPr lang="en-US" dirty="0"/>
              <a:t>With greater organization comes greater control and clarity, so you can see more clearly the direction in which you’re heading and concentrate on the areas that are most important to you.</a:t>
            </a:r>
            <a:endParaRPr lang="en-ID" dirty="0"/>
          </a:p>
        </p:txBody>
      </p:sp>
    </p:spTree>
    <p:extLst>
      <p:ext uri="{BB962C8B-B14F-4D97-AF65-F5344CB8AC3E}">
        <p14:creationId xmlns:p14="http://schemas.microsoft.com/office/powerpoint/2010/main" val="169380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131590"/>
            <a:ext cx="4824536" cy="1368152"/>
          </a:xfrm>
        </p:spPr>
        <p:txBody>
          <a:bodyPr>
            <a:normAutofit/>
          </a:bodyPr>
          <a:lstStyle/>
          <a:p>
            <a:pPr algn="ctr"/>
            <a:r>
              <a:rPr lang="en-US" dirty="0"/>
              <a:t>Are you struggling to focus on anything in your life? Do you feel stressed and anxious?</a:t>
            </a:r>
            <a:endParaRPr lang="en-ID" dirty="0"/>
          </a:p>
        </p:txBody>
      </p:sp>
      <p:pic>
        <p:nvPicPr>
          <p:cNvPr id="2" name="Picture 1">
            <a:extLst>
              <a:ext uri="{FF2B5EF4-FFF2-40B4-BE49-F238E27FC236}">
                <a16:creationId xmlns:a16="http://schemas.microsoft.com/office/drawing/2014/main" id="{246BD36D-539E-B447-8FAA-4292B168DF35}"/>
              </a:ext>
            </a:extLst>
          </p:cNvPr>
          <p:cNvPicPr>
            <a:picLocks noChangeAspect="1"/>
          </p:cNvPicPr>
          <p:nvPr/>
        </p:nvPicPr>
        <p:blipFill>
          <a:blip r:embed="rId2"/>
          <a:stretch>
            <a:fillRect/>
          </a:stretch>
        </p:blipFill>
        <p:spPr>
          <a:xfrm>
            <a:off x="2473753" y="2499742"/>
            <a:ext cx="2540310" cy="169354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7589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635646"/>
            <a:ext cx="4392488" cy="3024336"/>
          </a:xfrm>
        </p:spPr>
        <p:txBody>
          <a:bodyPr>
            <a:normAutofit/>
          </a:bodyPr>
          <a:lstStyle/>
          <a:p>
            <a:pPr algn="ctr"/>
            <a:r>
              <a:rPr lang="en-US" dirty="0"/>
              <a:t>Are you finding it hard to motivate yourself to get anything done? The problem could lie in your cluttered mind.­ </a:t>
            </a:r>
            <a:endParaRPr lang="en-ID" dirty="0"/>
          </a:p>
        </p:txBody>
      </p:sp>
    </p:spTree>
    <p:extLst>
      <p:ext uri="{BB962C8B-B14F-4D97-AF65-F5344CB8AC3E}">
        <p14:creationId xmlns:p14="http://schemas.microsoft.com/office/powerpoint/2010/main" val="326699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275606"/>
            <a:ext cx="3960440" cy="1368152"/>
          </a:xfrm>
        </p:spPr>
        <p:txBody>
          <a:bodyPr>
            <a:normAutofit/>
          </a:bodyPr>
          <a:lstStyle/>
          <a:p>
            <a:pPr algn="ctr"/>
            <a:r>
              <a:rPr lang="en-US" dirty="0"/>
              <a:t>Modern life is busier than ever before. Most of us feel rushed from morning to night.</a:t>
            </a:r>
            <a:endParaRPr lang="en-ID" dirty="0"/>
          </a:p>
        </p:txBody>
      </p:sp>
      <p:pic>
        <p:nvPicPr>
          <p:cNvPr id="2" name="Picture 1">
            <a:extLst>
              <a:ext uri="{FF2B5EF4-FFF2-40B4-BE49-F238E27FC236}">
                <a16:creationId xmlns:a16="http://schemas.microsoft.com/office/drawing/2014/main" id="{CC762DD8-1D5E-8B42-A8B5-F4EAA8D70364}"/>
              </a:ext>
            </a:extLst>
          </p:cNvPr>
          <p:cNvPicPr>
            <a:picLocks noChangeAspect="1"/>
          </p:cNvPicPr>
          <p:nvPr/>
        </p:nvPicPr>
        <p:blipFill>
          <a:blip r:embed="rId2"/>
          <a:stretch>
            <a:fillRect/>
          </a:stretch>
        </p:blipFill>
        <p:spPr>
          <a:xfrm>
            <a:off x="2450976" y="2648914"/>
            <a:ext cx="2729880" cy="1424087"/>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482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547664" y="1995686"/>
            <a:ext cx="4680520" cy="3024336"/>
          </a:xfrm>
        </p:spPr>
        <p:txBody>
          <a:bodyPr>
            <a:normAutofit/>
          </a:bodyPr>
          <a:lstStyle/>
          <a:p>
            <a:pPr algn="ctr"/>
            <a:r>
              <a:rPr lang="en-US" dirty="0"/>
              <a:t>Dealing with family commitments, work obligations, a social life, and personal issues all take their toll.</a:t>
            </a:r>
            <a:endParaRPr lang="en-ID" dirty="0"/>
          </a:p>
        </p:txBody>
      </p:sp>
    </p:spTree>
    <p:extLst>
      <p:ext uri="{BB962C8B-B14F-4D97-AF65-F5344CB8AC3E}">
        <p14:creationId xmlns:p14="http://schemas.microsoft.com/office/powerpoint/2010/main" val="230544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707654"/>
            <a:ext cx="4248472" cy="3024336"/>
          </a:xfrm>
        </p:spPr>
        <p:txBody>
          <a:bodyPr>
            <a:normAutofit/>
          </a:bodyPr>
          <a:lstStyle/>
          <a:p>
            <a:pPr algn="ctr"/>
            <a:r>
              <a:rPr lang="en-US" dirty="0"/>
              <a:t>The sheer number of chores, tasks, and responsibilities that we have to fit into each day can seem overwhelming.</a:t>
            </a:r>
            <a:endParaRPr lang="en-ID" dirty="0"/>
          </a:p>
        </p:txBody>
      </p:sp>
    </p:spTree>
    <p:extLst>
      <p:ext uri="{BB962C8B-B14F-4D97-AF65-F5344CB8AC3E}">
        <p14:creationId xmlns:p14="http://schemas.microsoft.com/office/powerpoint/2010/main" val="192944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275606"/>
            <a:ext cx="4824536" cy="1080120"/>
          </a:xfrm>
        </p:spPr>
        <p:txBody>
          <a:bodyPr>
            <a:normAutofit/>
          </a:bodyPr>
          <a:lstStyle/>
          <a:p>
            <a:pPr algn="ctr"/>
            <a:r>
              <a:rPr lang="en-US" dirty="0"/>
              <a:t>It is precisely this that causes mental clutter. </a:t>
            </a:r>
            <a:endParaRPr lang="en-ID" dirty="0"/>
          </a:p>
        </p:txBody>
      </p:sp>
      <p:pic>
        <p:nvPicPr>
          <p:cNvPr id="4" name="Picture 3">
            <a:extLst>
              <a:ext uri="{FF2B5EF4-FFF2-40B4-BE49-F238E27FC236}">
                <a16:creationId xmlns:a16="http://schemas.microsoft.com/office/drawing/2014/main" id="{D56C55A0-36B1-0847-8DCD-25F0F49A9622}"/>
              </a:ext>
            </a:extLst>
          </p:cNvPr>
          <p:cNvPicPr>
            <a:picLocks noChangeAspect="1"/>
          </p:cNvPicPr>
          <p:nvPr/>
        </p:nvPicPr>
        <p:blipFill>
          <a:blip r:embed="rId2"/>
          <a:stretch>
            <a:fillRect/>
          </a:stretch>
        </p:blipFill>
        <p:spPr>
          <a:xfrm>
            <a:off x="2463056" y="2211710"/>
            <a:ext cx="2561704" cy="1831218"/>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4613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971600" y="1419622"/>
            <a:ext cx="5472608" cy="3024336"/>
          </a:xfrm>
        </p:spPr>
        <p:txBody>
          <a:bodyPr>
            <a:normAutofit/>
          </a:bodyPr>
          <a:lstStyle/>
          <a:p>
            <a:pPr algn="ctr"/>
            <a:r>
              <a:rPr lang="en-US" dirty="0"/>
              <a:t>The good news is that, even if you’re finding life hard to control at the moment, by putting some simple organizational techniques into practice you can make an enormous difference to your mental and physical well-being.</a:t>
            </a:r>
            <a:endParaRPr lang="en-ID" dirty="0"/>
          </a:p>
        </p:txBody>
      </p:sp>
    </p:spTree>
    <p:extLst>
      <p:ext uri="{BB962C8B-B14F-4D97-AF65-F5344CB8AC3E}">
        <p14:creationId xmlns:p14="http://schemas.microsoft.com/office/powerpoint/2010/main" val="271380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635646"/>
            <a:ext cx="4392488" cy="3024336"/>
          </a:xfrm>
        </p:spPr>
        <p:txBody>
          <a:bodyPr>
            <a:normAutofit/>
          </a:bodyPr>
          <a:lstStyle/>
          <a:p>
            <a:pPr algn="ctr"/>
            <a:r>
              <a:rPr lang="en-US" dirty="0"/>
              <a:t>You can take back your life, improve your focus, reduce your distractions, and eliminate your stress points.</a:t>
            </a:r>
            <a:endParaRPr lang="en-ID" dirty="0"/>
          </a:p>
        </p:txBody>
      </p:sp>
    </p:spTree>
    <p:extLst>
      <p:ext uri="{BB962C8B-B14F-4D97-AF65-F5344CB8AC3E}">
        <p14:creationId xmlns:p14="http://schemas.microsoft.com/office/powerpoint/2010/main" val="44098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1145</TotalTime>
  <Words>230</Words>
  <Application>Microsoft Macintosh PowerPoint</Application>
  <PresentationFormat>On-screen Show (16:9)</PresentationFormat>
  <Paragraphs>12</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79</cp:revision>
  <dcterms:created xsi:type="dcterms:W3CDTF">2018-10-15T07:11:14Z</dcterms:created>
  <dcterms:modified xsi:type="dcterms:W3CDTF">2020-05-29T14:18:06Z</dcterms:modified>
</cp:coreProperties>
</file>