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204700" cy="6870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915591" y="2136344"/>
            <a:ext cx="10376697" cy="147410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831182" y="3896995"/>
            <a:ext cx="8545515" cy="175746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964338" y="4419143"/>
            <a:ext cx="10376697" cy="1365860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964338" y="2914787"/>
            <a:ext cx="10376697" cy="150435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610393" y="1604646"/>
            <a:ext cx="5391812" cy="4538537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610395" y="1539378"/>
            <a:ext cx="5393931" cy="64154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201431" y="1539378"/>
            <a:ext cx="5396055" cy="641541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610395" y="273807"/>
            <a:ext cx="4016310" cy="1165281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4772940" y="273810"/>
            <a:ext cx="6824543" cy="586937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610394" y="1439086"/>
            <a:ext cx="4016311" cy="470409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2392827" y="4813934"/>
            <a:ext cx="7324727" cy="568315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2392827" y="614476"/>
            <a:ext cx="7324727" cy="4126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2392827" y="5382247"/>
            <a:ext cx="7324727" cy="8071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10395" y="275400"/>
            <a:ext cx="10987090" cy="1146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10395" y="1604646"/>
            <a:ext cx="10987090" cy="4538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333504" y="6422458"/>
            <a:ext cx="263981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As you know - your time is money.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There are thousands of WordPress plugin out there for you to choose from.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Which one should you use?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Announcing a Brand New 8-Part Video Course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"Finally, Discover How to Free Up Your Valuable Time &amp; Run Your WordPress Site On Autopilot… Starting Today!"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This 8-part video course is designed to show you exactly how you can free up your time by quickly and easily automating tedious and boring tasks within your WordPress site!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"/>
          <p:cNvSpPr txBox="1"/>
          <p:nvPr/>
        </p:nvSpPr>
        <p:spPr>
          <a:xfrm>
            <a:off x="4216746" y="1025320"/>
            <a:ext cx="3469962" cy="624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6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Videos Overview</a:t>
            </a:r>
          </a:p>
        </p:txBody>
      </p:sp>
      <p:sp>
        <p:nvSpPr>
          <p:cNvPr id="123" name="TextBox 4"/>
          <p:cNvSpPr txBox="1"/>
          <p:nvPr/>
        </p:nvSpPr>
        <p:spPr>
          <a:xfrm>
            <a:off x="6194631" y="1998297"/>
            <a:ext cx="5155455" cy="33444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lvl="1" marL="509831" indent="-275868" defTabSz="443484">
              <a:spcBef>
                <a:spcPts val="400"/>
              </a:spcBef>
              <a:buSzPct val="100000"/>
              <a:buFont typeface="Arial"/>
              <a:buChar char="•"/>
              <a:defRPr sz="2328">
                <a:latin typeface="+mn-lt"/>
                <a:ea typeface="+mn-ea"/>
                <a:cs typeface="+mn-cs"/>
                <a:sym typeface="Calibri"/>
              </a:defRPr>
            </a:pPr>
            <a:r>
              <a:t>Video #5: Social Media Automation</a:t>
            </a:r>
          </a:p>
          <a:p>
            <a:pPr lvl="1" marL="509831" indent="-275868" defTabSz="443484">
              <a:spcBef>
                <a:spcPts val="400"/>
              </a:spcBef>
              <a:buSzPct val="100000"/>
              <a:buFont typeface="Arial"/>
              <a:buChar char="•"/>
              <a:defRPr sz="2328">
                <a:latin typeface="+mn-lt"/>
                <a:ea typeface="+mn-ea"/>
                <a:cs typeface="+mn-cs"/>
                <a:sym typeface="Calibri"/>
              </a:defRPr>
            </a:pPr>
            <a:r>
              <a:t>Video #6: ECommerce Automation</a:t>
            </a:r>
          </a:p>
          <a:p>
            <a:pPr lvl="1" marL="509831" indent="-275868" defTabSz="443484">
              <a:spcBef>
                <a:spcPts val="400"/>
              </a:spcBef>
              <a:buSzPct val="100000"/>
              <a:buFont typeface="Arial"/>
              <a:buChar char="•"/>
              <a:defRPr sz="2328">
                <a:latin typeface="+mn-lt"/>
                <a:ea typeface="+mn-ea"/>
                <a:cs typeface="+mn-cs"/>
                <a:sym typeface="Calibri"/>
              </a:defRPr>
            </a:pPr>
            <a:r>
              <a:t>Video #7: Membership Automation</a:t>
            </a:r>
          </a:p>
          <a:p>
            <a:pPr lvl="1" marL="509831" indent="-275868" defTabSz="443484">
              <a:spcBef>
                <a:spcPts val="400"/>
              </a:spcBef>
              <a:buSzPct val="100000"/>
              <a:buFont typeface="Arial"/>
              <a:buChar char="•"/>
              <a:defRPr sz="2328">
                <a:latin typeface="+mn-lt"/>
                <a:ea typeface="+mn-ea"/>
                <a:cs typeface="+mn-cs"/>
                <a:sym typeface="Calibri"/>
              </a:defRPr>
            </a:pPr>
            <a:r>
              <a:t>Video #8: Best Complete Automation Plugins (Free and Paid)</a:t>
            </a:r>
          </a:p>
        </p:txBody>
      </p:sp>
      <p:sp>
        <p:nvSpPr>
          <p:cNvPr id="124" name="Video #1: Introduction and Quick Overview…"/>
          <p:cNvSpPr txBox="1"/>
          <p:nvPr/>
        </p:nvSpPr>
        <p:spPr>
          <a:xfrm>
            <a:off x="956994" y="2041858"/>
            <a:ext cx="5155455" cy="2771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1" marL="525599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t>Video #1:Introduction</a:t>
            </a:r>
          </a:p>
          <a:p>
            <a:pPr lvl="1" marL="525599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t>Video #2: Different Automation Scenarios</a:t>
            </a:r>
          </a:p>
          <a:p>
            <a:pPr lvl="1" marL="525599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t>Video #3: Website Maintenance Automation</a:t>
            </a:r>
          </a:p>
          <a:p>
            <a:pPr lvl="1" marL="525599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t>Video #4: Content Marketing Automation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/>
          <p:nvPr>
            <p:ph type="ctrTitle"/>
          </p:nvPr>
        </p:nvSpPr>
        <p:spPr>
          <a:xfrm>
            <a:off x="981283" y="1048990"/>
            <a:ext cx="10376697" cy="5146650"/>
          </a:xfrm>
          <a:prstGeom prst="rect">
            <a:avLst/>
          </a:prstGeom>
        </p:spPr>
        <p:txBody>
          <a:bodyPr/>
          <a:lstStyle>
            <a:lvl1pPr>
              <a:defRPr b="1" cap="all" sz="4000"/>
            </a:lvl1pPr>
          </a:lstStyle>
          <a:p>
            <a:pPr/>
            <a:r>
              <a:t>Grab this video course now so you can start freeing up your time and automating your Wordpress site.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Running a WordPress website, whether you are trying to sell your product or service online, run a membership site, or any site takes time.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/>
          <p:nvPr>
            <p:ph type="ctrTitle"/>
          </p:nvPr>
        </p:nvSpPr>
        <p:spPr>
          <a:xfrm>
            <a:off x="1156891" y="1930995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What should have been a tool to help you make more money - ended up becoming a full-time job.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/>
          <p:nvPr>
            <p:ph type="ctrTitle"/>
          </p:nvPr>
        </p:nvSpPr>
        <p:spPr>
          <a:xfrm>
            <a:off x="1156891" y="1930994"/>
            <a:ext cx="10376697" cy="3008711"/>
          </a:xfrm>
          <a:prstGeom prst="rect">
            <a:avLst/>
          </a:prstGeom>
        </p:spPr>
        <p:txBody>
          <a:bodyPr/>
          <a:lstStyle/>
          <a:p>
            <a:pPr/>
            <a:r>
              <a:t>Worse, you're unable to spend your time on your actual business.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Sound familiar?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We’re talking about the most tedious and boring tasks that it takes to run your WordPress site.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Everything from essential website maintenance, creating posts and pages for your content marketing, making you sure your site runs fast, and to creating a fantastic experience for your customers.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The list continues to go on and on and on...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1"/>
          <p:cNvSpPr txBox="1"/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pPr/>
            <a:r>
              <a:t>That said, one of the biggest problems is that many people don't know where to start.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