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5" r:id="rId1"/>
  </p:sldMasterIdLst>
  <p:notesMasterIdLst>
    <p:notesMasterId r:id="rId40"/>
  </p:notesMasterIdLst>
  <p:sldIdLst>
    <p:sldId id="257" r:id="rId2"/>
    <p:sldId id="284" r:id="rId3"/>
    <p:sldId id="304" r:id="rId4"/>
    <p:sldId id="305" r:id="rId5"/>
    <p:sldId id="306" r:id="rId6"/>
    <p:sldId id="286" r:id="rId7"/>
    <p:sldId id="295" r:id="rId8"/>
    <p:sldId id="307" r:id="rId9"/>
    <p:sldId id="308" r:id="rId10"/>
    <p:sldId id="309" r:id="rId11"/>
    <p:sldId id="310" r:id="rId12"/>
    <p:sldId id="311" r:id="rId13"/>
    <p:sldId id="312" r:id="rId14"/>
    <p:sldId id="296" r:id="rId15"/>
    <p:sldId id="297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298" r:id="rId32"/>
    <p:sldId id="299" r:id="rId33"/>
    <p:sldId id="328" r:id="rId34"/>
    <p:sldId id="329" r:id="rId35"/>
    <p:sldId id="330" r:id="rId36"/>
    <p:sldId id="331" r:id="rId37"/>
    <p:sldId id="332" r:id="rId38"/>
    <p:sldId id="333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5"/>
    <a:srgbClr val="FFEC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25"/>
    <p:restoredTop sz="94650"/>
  </p:normalViewPr>
  <p:slideViewPr>
    <p:cSldViewPr>
      <p:cViewPr varScale="1">
        <p:scale>
          <a:sx n="115" d="100"/>
          <a:sy n="115" d="100"/>
        </p:scale>
        <p:origin x="192" y="10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BA754-79BD-4972-839A-D62EA2C7C3E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BBF2C-A7F8-4A46-8FD9-0FE6834B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BBF2C-A7F8-4A46-8FD9-0FE6834BDEB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4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1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225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20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09793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46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3429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8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0287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371600" indent="0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8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48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7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4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769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0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41E9-601D-4A27-BF72-C7763949FF5A}" type="datetimeFigureOut">
              <a:rPr lang="en-US" smtClean="0"/>
              <a:pPr/>
              <a:t>3/1/20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4586AFA4-EB3C-4B7D-993E-220BD55D95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C44ADE-5969-E345-9A29-D3F18514F321}"/>
              </a:ext>
            </a:extLst>
          </p:cNvPr>
          <p:cNvSpPr/>
          <p:nvPr/>
        </p:nvSpPr>
        <p:spPr>
          <a:xfrm>
            <a:off x="5334000" y="2343150"/>
            <a:ext cx="3581400" cy="2514600"/>
          </a:xfrm>
          <a:prstGeom prst="rect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85AB16-A654-B842-91B1-87A656B0390F}"/>
              </a:ext>
            </a:extLst>
          </p:cNvPr>
          <p:cNvSpPr/>
          <p:nvPr/>
        </p:nvSpPr>
        <p:spPr>
          <a:xfrm>
            <a:off x="5410200" y="2419350"/>
            <a:ext cx="3429000" cy="2362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86809A-4301-AD41-933D-AE418453FFDA}"/>
              </a:ext>
            </a:extLst>
          </p:cNvPr>
          <p:cNvSpPr txBox="1"/>
          <p:nvPr/>
        </p:nvSpPr>
        <p:spPr>
          <a:xfrm>
            <a:off x="5486400" y="2809311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How To Maximize Your Intermittent Fasting Results</a:t>
            </a:r>
            <a:endParaRPr lang="en-ID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995686"/>
            <a:ext cx="3600400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It’s wise to eat food close to any modern or high-intensity exercise session.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7485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23678"/>
            <a:ext cx="417646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Keeping up your electrolyte level is important. Coconut water can be useful for this.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812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995686"/>
            <a:ext cx="381642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You may feel a little lightheaded or dizzy if you work out while fasting.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896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07704" y="1779662"/>
            <a:ext cx="3528392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you’re doing a longer fast, you may find gentle exercise like </a:t>
            </a:r>
            <a:r>
              <a:rPr lang="en-US" dirty="0" err="1"/>
              <a:t>pilates</a:t>
            </a:r>
            <a:r>
              <a:rPr lang="en-US" dirty="0"/>
              <a:t>, yoga or walking are better.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21419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616274"/>
            <a:ext cx="5511397" cy="648072"/>
          </a:xfrm>
        </p:spPr>
        <p:txBody>
          <a:bodyPr>
            <a:noAutofit/>
          </a:bodyPr>
          <a:lstStyle/>
          <a:p>
            <a:r>
              <a:rPr lang="en-US" dirty="0"/>
              <a:t>Choosing The Right Regime For You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336354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To maximize the results of your intermittent fasting, you’ll need to choose the right regime.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9115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Not all are suitable for everyone. You need to find one that works well for your lifestyle and that makes your life easier.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904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2051720" y="1923678"/>
            <a:ext cx="3528392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When you choose the right regime, you’ll stick to it in the long-term.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599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2067694"/>
            <a:ext cx="3600400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So, here are some questions to ask yourself to help you choose wisely.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6089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274057"/>
            <a:ext cx="4176464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Are you already eating healthily?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4D784F-AA9F-8E4E-A67A-97D3128BC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52" y="2398153"/>
            <a:ext cx="2531120" cy="1685765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2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851670"/>
            <a:ext cx="3456384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Fasting is harder if you’re currently eating a standard American diet.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7319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059582"/>
            <a:ext cx="3600400" cy="10081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Are you ready to try intermittent fasting?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751045-5343-3241-8499-C102A25B0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65" y="2067694"/>
            <a:ext cx="2703678" cy="180330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1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jump straight into extreme fasting, you’ll experience symptoms of withdrawal from sugar.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3073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usually eat processed foods regularly, try beginning with a short fasting window.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5959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419622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Stop snacking and introduce wholefoods into your diet.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2422E-9B28-FE49-AA7A-415AC683D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139" y="2481776"/>
            <a:ext cx="2617546" cy="1720032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357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2067694"/>
            <a:ext cx="4176464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On the other hand, if you already eat healthily, you can start with a longer fast window.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073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563638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Can you manage to go for long periods without eating?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5FD909-4632-8948-8FF3-C4997C7C4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936" y="2571750"/>
            <a:ext cx="2615952" cy="1476923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4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475656" y="1707654"/>
            <a:ext cx="4320480" cy="1656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Some people are able to manage fasting for a whole day. You may need to experiment. Focus on the way fasting makes you feel.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4258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923678"/>
            <a:ext cx="3672408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find it easy, you may be able to opt for a 36-hour fast straight away.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98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563638"/>
            <a:ext cx="417646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How does your schedule look?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1F1B68-1E06-D342-95BB-05FC6465D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468" y="2211710"/>
            <a:ext cx="2608871" cy="1809378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11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923678"/>
            <a:ext cx="374441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It’s easier to fast if you’re busy and distracted from thinking about food.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3215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979712" y="1779662"/>
            <a:ext cx="3384376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work out, you may want to end your fasting window straight after exercising.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800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680" y="1707654"/>
            <a:ext cx="4032448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Whether you’re doing it for weight loss or for the other benefits, you will probably want to maximize your results.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011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563638"/>
            <a:ext cx="4176464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answer these questions, you’ll be best-placed to choose the right regime to suit your life and preferences. This will give you the best chance of success.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060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275606"/>
            <a:ext cx="5511397" cy="576064"/>
          </a:xfrm>
        </p:spPr>
        <p:txBody>
          <a:bodyPr>
            <a:noAutofit/>
          </a:bodyPr>
          <a:lstStyle/>
          <a:p>
            <a:r>
              <a:rPr lang="en-US" dirty="0"/>
              <a:t>Adding In Keto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1923678"/>
            <a:ext cx="4215253" cy="2088232"/>
          </a:xfrm>
        </p:spPr>
        <p:txBody>
          <a:bodyPr>
            <a:normAutofit/>
          </a:bodyPr>
          <a:lstStyle/>
          <a:p>
            <a:r>
              <a:rPr lang="en-US" dirty="0"/>
              <a:t>Some experts say that if you combine intermittent fasting with the keto diet, you’ll lose more weight. So, what does this involve?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3930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176464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keto (or ketogenic) diet is a specific way of eating in which most calories come from healthy fats.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04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275606"/>
            <a:ext cx="4176464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Very few, if any, carbohydrates are consumed on this diet. </a:t>
            </a:r>
            <a:endParaRPr lang="en-ID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77D35D-23E0-2344-A74E-0CF5C977C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6448" y="2283718"/>
            <a:ext cx="2526928" cy="1420134"/>
          </a:xfrm>
          <a:prstGeom prst="rect">
            <a:avLst/>
          </a:prstGeom>
          <a:ln w="15875">
            <a:solidFill>
              <a:schemeClr val="tx1">
                <a:lumMod val="85000"/>
                <a:lumOff val="1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98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835696" y="1779662"/>
            <a:ext cx="3744416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low-carb, high-fat diet encourages your body to burn fat, not sugars, to produce energy.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703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19672" y="1779662"/>
            <a:ext cx="4320480" cy="1944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It produces ketones and they are then used as a fuel for energy. The process is known as ketosis. Hence the name “keto”.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03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403648" y="1635646"/>
            <a:ext cx="4536504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Like intermittent fasting, keto diets have a number of benefits. They can boost weight loss, reduce your blood sugar level and improve your brain function.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208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763688" y="1851670"/>
            <a:ext cx="3816424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If you combine keto dieting with IF, the amount of time you’re in ketosis increases.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2341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2067694"/>
            <a:ext cx="3744416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could make you feel more energetic, less hungry and speed your weight loss.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8144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707654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Luckily, there are a few things you can do to get as much benefit as possible from your eating regime.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4473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08755-07B9-E048-AAFF-7BBDFD34C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704" y="1923678"/>
            <a:ext cx="3600400" cy="201622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Here, we take a look at some things you can try to speed your weight loss.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816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22974-DCBF-0441-8409-510318AB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803" y="1544266"/>
            <a:ext cx="5511397" cy="648072"/>
          </a:xfrm>
        </p:spPr>
        <p:txBody>
          <a:bodyPr>
            <a:noAutofit/>
          </a:bodyPr>
          <a:lstStyle/>
          <a:p>
            <a:r>
              <a:rPr lang="en-US" dirty="0"/>
              <a:t>Exercise And Intermittent Fasting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929B-AAC0-2442-9D8F-2FD34352A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803" y="2192338"/>
            <a:ext cx="3927221" cy="1891580"/>
          </a:xfrm>
        </p:spPr>
        <p:txBody>
          <a:bodyPr>
            <a:normAutofit/>
          </a:bodyPr>
          <a:lstStyle/>
          <a:p>
            <a:r>
              <a:rPr lang="en-US" dirty="0"/>
              <a:t>There is some research to show that if you exercise while fasting, there are additional benefits.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090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547664" y="1851670"/>
            <a:ext cx="417646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This is linked to your insulin sensitivity and blood sugar level. This means you’ll burn more fat.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3100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547664" y="1851670"/>
            <a:ext cx="417646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To get the best result, eat protein following your workout. This will build and maintain your muscles.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6030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E47D9-A82C-EF4B-8499-ACFACF453863}"/>
              </a:ext>
            </a:extLst>
          </p:cNvPr>
          <p:cNvSpPr txBox="1">
            <a:spLocks/>
          </p:cNvSpPr>
          <p:nvPr/>
        </p:nvSpPr>
        <p:spPr>
          <a:xfrm>
            <a:off x="1691680" y="1923678"/>
            <a:ext cx="4176464" cy="18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429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685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0287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You should also follow up strength training with carbs within a half hour of your workout.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697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Facet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1151</TotalTime>
  <Words>676</Words>
  <Application>Microsoft Macintosh PowerPoint</Application>
  <PresentationFormat>On-screen Show (16:9)</PresentationFormat>
  <Paragraphs>42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And Intermittent Fasting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Choosing The Right Regime For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Adding In Keto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80</cp:revision>
  <dcterms:created xsi:type="dcterms:W3CDTF">2018-10-15T07:11:14Z</dcterms:created>
  <dcterms:modified xsi:type="dcterms:W3CDTF">2020-03-01T13:32:01Z</dcterms:modified>
</cp:coreProperties>
</file>