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59"/>
  </p:notesMasterIdLst>
  <p:sldIdLst>
    <p:sldId id="257" r:id="rId2"/>
    <p:sldId id="284" r:id="rId3"/>
    <p:sldId id="304" r:id="rId4"/>
    <p:sldId id="305" r:id="rId5"/>
    <p:sldId id="306" r:id="rId6"/>
    <p:sldId id="307" r:id="rId7"/>
    <p:sldId id="286" r:id="rId8"/>
    <p:sldId id="295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296" r:id="rId26"/>
    <p:sldId id="297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298" r:id="rId38"/>
    <p:sldId id="299" r:id="rId39"/>
    <p:sldId id="335" r:id="rId40"/>
    <p:sldId id="336" r:id="rId41"/>
    <p:sldId id="337" r:id="rId42"/>
    <p:sldId id="334" r:id="rId43"/>
    <p:sldId id="338" r:id="rId44"/>
    <p:sldId id="301" r:id="rId45"/>
    <p:sldId id="300" r:id="rId46"/>
    <p:sldId id="339" r:id="rId47"/>
    <p:sldId id="340" r:id="rId48"/>
    <p:sldId id="341" r:id="rId49"/>
    <p:sldId id="342" r:id="rId50"/>
    <p:sldId id="343" r:id="rId51"/>
    <p:sldId id="302" r:id="rId52"/>
    <p:sldId id="303" r:id="rId53"/>
    <p:sldId id="344" r:id="rId54"/>
    <p:sldId id="345" r:id="rId55"/>
    <p:sldId id="346" r:id="rId56"/>
    <p:sldId id="347" r:id="rId57"/>
    <p:sldId id="348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16"/>
    <p:restoredTop sz="94650"/>
  </p:normalViewPr>
  <p:slideViewPr>
    <p:cSldViewPr>
      <p:cViewPr varScale="1">
        <p:scale>
          <a:sx n="125" d="100"/>
          <a:sy n="125" d="100"/>
        </p:scale>
        <p:origin x="176" y="8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22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97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6809A-4301-AD41-933D-AE418453FFDA}"/>
              </a:ext>
            </a:extLst>
          </p:cNvPr>
          <p:cNvSpPr txBox="1"/>
          <p:nvPr/>
        </p:nvSpPr>
        <p:spPr>
          <a:xfrm>
            <a:off x="5486400" y="2939267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Is Intermittent Fasting Safe?</a:t>
            </a:r>
            <a:endParaRPr lang="en-ID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563638"/>
            <a:ext cx="417646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They also need to get enough nutrients in the form of minerals and vitamins.</a:t>
            </a:r>
            <a:r>
              <a:rPr lang="en-ID" dirty="0"/>
              <a:t> </a:t>
            </a:r>
            <a:r>
              <a:rPr lang="en-US" dirty="0"/>
              <a:t>Without enough protein they cannot grow properly.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70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275606"/>
            <a:ext cx="417646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Illnesses like scurvy can be caused due to lack of vitamins.</a:t>
            </a:r>
            <a:r>
              <a:rPr lang="en-ID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5B92C-BBB5-1E48-B23D-75D285FE6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283718"/>
            <a:ext cx="2567806" cy="1706603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0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763688" y="1635646"/>
            <a:ext cx="396044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Although some experts suggest that children can fast safely, it’s something that should be approached with caution.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903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79712" y="1851670"/>
            <a:ext cx="331236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Diabetics should also take care when they do intermittent fasting.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3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1995686"/>
            <a:ext cx="324036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is because of the effect on insulin and blood sugar levels.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17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331640" y="1779662"/>
            <a:ext cx="475252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However, there are some possible dangers. If you fast and have diabetes, your blood sugar level could drop dangerously low.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59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635646"/>
            <a:ext cx="388843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When you don’t eat, your blood sugar level will be lower. Your medication could then drop it even further leading to hypoglycemia.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356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2051720" y="1779662"/>
            <a:ext cx="331236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Another problem is that your blood sugar level may get too high when you do eat.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58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475656" y="1203598"/>
            <a:ext cx="453650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could happen if you consume too many carbohydrates. 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13FD8-422A-A543-808C-0B4D8B121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283718"/>
            <a:ext cx="2526279" cy="1682502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7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835696" y="1995686"/>
            <a:ext cx="367240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If you’re diabetic, always talk to a health professional before embarking on IF.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2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563638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may be keen to embark on an intermittent fasting lifestyle, but you might be concerned about safety.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91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1635646"/>
            <a:ext cx="352839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As long as you’re cautious about what you eat and avoid hard exercise you may be fine.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234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779662"/>
            <a:ext cx="417646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third and fourth groups who may wish to avoid IF are pregnant and breastfeeding women.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02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923678"/>
            <a:ext cx="417646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is because nutrition is absolutely vital at these stages in a woman’s life.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062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851670"/>
            <a:ext cx="417646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Therefore, she needs to consume sufficient calories and nutrients to support two people.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458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923678"/>
            <a:ext cx="417646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It should therefore only be attempted under medical supervision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6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9" y="1347614"/>
            <a:ext cx="5511397" cy="890414"/>
          </a:xfrm>
        </p:spPr>
        <p:txBody>
          <a:bodyPr>
            <a:noAutofit/>
          </a:bodyPr>
          <a:lstStyle/>
          <a:p>
            <a:r>
              <a:rPr lang="en-US" dirty="0"/>
              <a:t>Could Intermittent Fasting Trigger An Eating Disorder?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19" y="2264346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For most people, intermittent fasting is a successful way of eating that causes no problems.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11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1995686"/>
            <a:ext cx="36004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However, there are some people who won’t thrive on this lifestyle.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04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779662"/>
            <a:ext cx="41764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These people may need to avoid intermittent fasting if it triggers an eating disorder.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745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851670"/>
            <a:ext cx="417646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It’s therefore vital to recognize if intermittent fasting has strayed into patterns of disordered eating.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5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611560" y="915566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several symptoms to look for: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89DC1-EE9E-674C-96E0-A846523C0A19}"/>
              </a:ext>
            </a:extLst>
          </p:cNvPr>
          <p:cNvSpPr txBox="1">
            <a:spLocks/>
          </p:cNvSpPr>
          <p:nvPr/>
        </p:nvSpPr>
        <p:spPr>
          <a:xfrm>
            <a:off x="611560" y="1923678"/>
            <a:ext cx="5616624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You have anxiety about eating and food.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You’re feeling extremely fatigued.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You’re experiencing mood swings, menstrual changes and problems sleeping.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90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851670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key factor in safe and successful weight loss is getting sufficient nutrition.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3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707654"/>
            <a:ext cx="417646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For those who have a genetic predisposition to disordered eating patterns, intermittent fasting can be dangerous.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2317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1923678"/>
            <a:ext cx="374441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Most diets focus on lowering your calorie intake by eating low calorie foods.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559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347614"/>
            <a:ext cx="417646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can lead you to ignore the hunger signals of your body.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12FF8C-0E78-EB44-977B-A3583F5E8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880" y="2571750"/>
            <a:ext cx="2608064" cy="163004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2067694"/>
            <a:ext cx="381642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is because you may start to associate avoiding food with losing weight.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493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851670"/>
            <a:ext cx="417646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Your brain may begin to reward you for not eating and develop a fear of mealtimes.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5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203598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Some people find that IF dieting causes them to binge eat.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99E9AF-59FB-A647-A1AA-B17C9F43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908" y="2211710"/>
            <a:ext cx="2612008" cy="1469255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9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475656" y="1491630"/>
            <a:ext cx="4536504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mimics eating disorder behaviors. It’s therefore important to be highly aware of any possible signs that your fasting is turning into an eating disorder.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9" y="1419622"/>
            <a:ext cx="5511397" cy="890414"/>
          </a:xfrm>
        </p:spPr>
        <p:txBody>
          <a:bodyPr>
            <a:noAutofit/>
          </a:bodyPr>
          <a:lstStyle/>
          <a:p>
            <a:r>
              <a:rPr lang="en-US" dirty="0"/>
              <a:t>What Are The Side Effects Of Intermittent Fasting?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19" y="2336354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Intermittent fasting offers many benefits but it has side effects too.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93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827584" y="1203598"/>
            <a:ext cx="41764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of the effects you might experience include: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845F1-CB41-E849-B390-1557E3C7D4B5}"/>
              </a:ext>
            </a:extLst>
          </p:cNvPr>
          <p:cNvSpPr txBox="1">
            <a:spLocks/>
          </p:cNvSpPr>
          <p:nvPr/>
        </p:nvSpPr>
        <p:spPr>
          <a:xfrm>
            <a:off x="827584" y="2211710"/>
            <a:ext cx="496855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Feeling grumpy, irritable and grouchy due to hunger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Experiencing brain fog or excessive fatigue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42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845F1-CB41-E849-B390-1557E3C7D4B5}"/>
              </a:ext>
            </a:extLst>
          </p:cNvPr>
          <p:cNvSpPr txBox="1">
            <a:spLocks/>
          </p:cNvSpPr>
          <p:nvPr/>
        </p:nvSpPr>
        <p:spPr>
          <a:xfrm>
            <a:off x="827584" y="1563638"/>
            <a:ext cx="496855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Obsessing about how much you can eat or what you can eat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Persistent dizziness, headaches or nausea due to low blood sugar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100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707654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With too few calories and too restrictive an eating pattern, you may be unable to get enough nutrients.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2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845F1-CB41-E849-B390-1557E3C7D4B5}"/>
              </a:ext>
            </a:extLst>
          </p:cNvPr>
          <p:cNvSpPr txBox="1">
            <a:spLocks/>
          </p:cNvSpPr>
          <p:nvPr/>
        </p:nvSpPr>
        <p:spPr>
          <a:xfrm>
            <a:off x="827584" y="1851670"/>
            <a:ext cx="496855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Hair loss due to a lack of nutrients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Menstrual cycle changes due to rapid weight loss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154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845F1-CB41-E849-B390-1557E3C7D4B5}"/>
              </a:ext>
            </a:extLst>
          </p:cNvPr>
          <p:cNvSpPr txBox="1">
            <a:spLocks/>
          </p:cNvSpPr>
          <p:nvPr/>
        </p:nvSpPr>
        <p:spPr>
          <a:xfrm>
            <a:off x="827584" y="1419622"/>
            <a:ext cx="496855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Constipation due to a lack of fiber, protein, vitamins or fluid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 potential for developing an eating disorder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Sleep disturbances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659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763688" y="1851670"/>
            <a:ext cx="374441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Most people won’t experience these side effects to any serious extent.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65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707654"/>
            <a:ext cx="439248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They will also usually disappear after a while. However, for some people, these problems are severe or long-lasting.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787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275606"/>
            <a:ext cx="5511397" cy="890414"/>
          </a:xfrm>
        </p:spPr>
        <p:txBody>
          <a:bodyPr>
            <a:noAutofit/>
          </a:bodyPr>
          <a:lstStyle/>
          <a:p>
            <a:r>
              <a:rPr lang="en-US" dirty="0"/>
              <a:t>Can Athletes Try Intermittent</a:t>
            </a:r>
            <a:br>
              <a:rPr lang="en-US" dirty="0"/>
            </a:br>
            <a:r>
              <a:rPr lang="en-US" dirty="0"/>
              <a:t>Fasting?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192338"/>
            <a:ext cx="3567181" cy="1891580"/>
          </a:xfrm>
        </p:spPr>
        <p:txBody>
          <a:bodyPr>
            <a:normAutofit/>
          </a:bodyPr>
          <a:lstStyle/>
          <a:p>
            <a:r>
              <a:rPr lang="en-US" dirty="0"/>
              <a:t>Some athletes swear by intermittent fasting as a way to improve their athletic performance.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5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275606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However, there is mixed research on the subject.</a:t>
            </a:r>
            <a:r>
              <a:rPr lang="en-ID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E5A1B-0F08-224C-8CA2-3B1CA0F0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393" y="2335292"/>
            <a:ext cx="2551038" cy="1703762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8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835696" y="1923678"/>
            <a:ext cx="374441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Meanwhile, other research suggests that IF offers benefits for athletes.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458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899592" y="1131590"/>
            <a:ext cx="417646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of the potential benefits include: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0FB2-EA04-7642-8EC2-276D515BE3C1}"/>
              </a:ext>
            </a:extLst>
          </p:cNvPr>
          <p:cNvSpPr txBox="1">
            <a:spLocks/>
          </p:cNvSpPr>
          <p:nvPr/>
        </p:nvSpPr>
        <p:spPr>
          <a:xfrm>
            <a:off x="899592" y="2139702"/>
            <a:ext cx="460851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Growth hormone increases due to IF.</a:t>
            </a:r>
            <a:r>
              <a:rPr lang="en-ID" dirty="0"/>
              <a:t> </a:t>
            </a:r>
            <a:r>
              <a:rPr lang="en-US" dirty="0"/>
              <a:t>It also improves your immune function – all good for athletes.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785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0FB2-EA04-7642-8EC2-276D515BE3C1}"/>
              </a:ext>
            </a:extLst>
          </p:cNvPr>
          <p:cNvSpPr txBox="1">
            <a:spLocks/>
          </p:cNvSpPr>
          <p:nvPr/>
        </p:nvSpPr>
        <p:spPr>
          <a:xfrm>
            <a:off x="899592" y="1347614"/>
            <a:ext cx="489654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improves your metabolic flexibility so you can adapt more easily between energy sources.</a:t>
            </a:r>
            <a:r>
              <a:rPr lang="en-ID" dirty="0"/>
              <a:t> </a:t>
            </a:r>
            <a:r>
              <a:rPr lang="en-US" dirty="0"/>
              <a:t>It will also allow you to burn fat for much longer before your body switches to carbs.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0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0FB2-EA04-7642-8EC2-276D515BE3C1}"/>
              </a:ext>
            </a:extLst>
          </p:cNvPr>
          <p:cNvSpPr txBox="1">
            <a:spLocks/>
          </p:cNvSpPr>
          <p:nvPr/>
        </p:nvSpPr>
        <p:spPr>
          <a:xfrm>
            <a:off x="827584" y="1491630"/>
            <a:ext cx="504056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reduces inflammation.</a:t>
            </a:r>
            <a:r>
              <a:rPr lang="en-ID" dirty="0"/>
              <a:t> </a:t>
            </a:r>
            <a:r>
              <a:rPr lang="en-US" dirty="0"/>
              <a:t>When you exercise, you incur a large amount of inflammation that you must recover from. However, the faster that inflammation subsides the better.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6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779662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good news is that intermittent fasting appears to be a safe way of eating for most people.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2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755576" y="843558"/>
            <a:ext cx="417646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a few concerns, though. These include: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0FB2-EA04-7642-8EC2-276D515BE3C1}"/>
              </a:ext>
            </a:extLst>
          </p:cNvPr>
          <p:cNvSpPr txBox="1">
            <a:spLocks/>
          </p:cNvSpPr>
          <p:nvPr/>
        </p:nvSpPr>
        <p:spPr>
          <a:xfrm>
            <a:off x="755576" y="1851670"/>
            <a:ext cx="518457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It could cause a testosterone drop that is problematic because it impacts on muscle protein synthesis.</a:t>
            </a:r>
            <a:endParaRPr lang="en-ID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You may find it difficult to eat sufficient calories to allow you to gain muscle.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96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472258"/>
            <a:ext cx="5511397" cy="890414"/>
          </a:xfrm>
        </p:spPr>
        <p:txBody>
          <a:bodyPr>
            <a:noAutofit/>
          </a:bodyPr>
          <a:lstStyle/>
          <a:p>
            <a:r>
              <a:rPr lang="en-US" dirty="0"/>
              <a:t>Is It Safe For Women To Fast?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120330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Many experts say that it’s perfectly safe for women to fast.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5307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79712" y="1635646"/>
            <a:ext cx="331236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However, there is evidence that women have a greater sensitivity to starvation signals.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27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1779662"/>
            <a:ext cx="367240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causes a negative energy balance and, often, wild mood swings as a result.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087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2051720" y="1707654"/>
            <a:ext cx="345638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Women are also more prone to other hormonal imbalances if they do IF.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52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1851670"/>
            <a:ext cx="367240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could be problematic for anyone suffering from autoimmune conditions.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9222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491630"/>
            <a:ext cx="4176464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That doesn’t mean, though, that women can’t try intermittent fasting.</a:t>
            </a:r>
            <a:r>
              <a:rPr lang="en-ID" dirty="0"/>
              <a:t> </a:t>
            </a:r>
            <a:r>
              <a:rPr lang="en-US" dirty="0"/>
              <a:t>Rather than a long fast, a 12-14 hour fast may be the best option.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380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563638"/>
            <a:ext cx="4464496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Some women thrive on intermittent fasting while others find it doesn’t suit them at all. It’s worth experimenting to see if it works for you.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954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995686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However, there are a few cases in which intermittent fasting should be avoided.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44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11" y="1347614"/>
            <a:ext cx="5511397" cy="890414"/>
          </a:xfrm>
        </p:spPr>
        <p:txBody>
          <a:bodyPr>
            <a:noAutofit/>
          </a:bodyPr>
          <a:lstStyle/>
          <a:p>
            <a:r>
              <a:rPr lang="en-US" dirty="0"/>
              <a:t>Who Should Avoid Intermittent Fasting?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811" y="2264346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There are a few groups of people who should take care when they do intermittent fasting.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9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995686"/>
            <a:ext cx="41764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Although they may not need to avoid this lifestyle completely, they will need to show caution.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10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91680" y="1203598"/>
            <a:ext cx="41764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first is children.</a:t>
            </a:r>
            <a:r>
              <a:rPr lang="en-ID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E7ECD2-8046-4E46-8FFF-20FB7B7B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14" y="1930550"/>
            <a:ext cx="2556396" cy="143623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58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1153</TotalTime>
  <Words>1051</Words>
  <Application>Microsoft Macintosh PowerPoint</Application>
  <PresentationFormat>On-screen Show (16:9)</PresentationFormat>
  <Paragraphs>75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Should Avoid Intermittent Fasting?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Could Intermittent Fasting Trigger An Eating Disorder?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Side Effects Of Intermittent Fasting?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Athletes Try Intermittent Fasting?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Safe For Women To Fast?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78</cp:revision>
  <dcterms:created xsi:type="dcterms:W3CDTF">2018-10-15T07:11:14Z</dcterms:created>
  <dcterms:modified xsi:type="dcterms:W3CDTF">2020-03-01T12:10:56Z</dcterms:modified>
</cp:coreProperties>
</file>