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notesMasterIdLst>
    <p:notesMasterId r:id="rId26"/>
  </p:notesMasterIdLst>
  <p:handoutMasterIdLst>
    <p:handoutMasterId r:id="rId27"/>
  </p:handoutMasterIdLst>
  <p:sldIdLst>
    <p:sldId id="257" r:id="rId2"/>
    <p:sldId id="284" r:id="rId3"/>
    <p:sldId id="302" r:id="rId4"/>
    <p:sldId id="286" r:id="rId5"/>
    <p:sldId id="295" r:id="rId6"/>
    <p:sldId id="303" r:id="rId7"/>
    <p:sldId id="304" r:id="rId8"/>
    <p:sldId id="305" r:id="rId9"/>
    <p:sldId id="306" r:id="rId10"/>
    <p:sldId id="307" r:id="rId11"/>
    <p:sldId id="308" r:id="rId12"/>
    <p:sldId id="296" r:id="rId13"/>
    <p:sldId id="297" r:id="rId14"/>
    <p:sldId id="309" r:id="rId15"/>
    <p:sldId id="310" r:id="rId16"/>
    <p:sldId id="311" r:id="rId17"/>
    <p:sldId id="312" r:id="rId18"/>
    <p:sldId id="298" r:id="rId19"/>
    <p:sldId id="299" r:id="rId20"/>
    <p:sldId id="313" r:id="rId21"/>
    <p:sldId id="314" r:id="rId22"/>
    <p:sldId id="315" r:id="rId23"/>
    <p:sldId id="316" r:id="rId24"/>
    <p:sldId id="317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9E5"/>
    <a:srgbClr val="FFE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16"/>
    <p:restoredTop sz="94650"/>
  </p:normalViewPr>
  <p:slideViewPr>
    <p:cSldViewPr>
      <p:cViewPr varScale="1">
        <p:scale>
          <a:sx n="125" d="100"/>
          <a:sy n="125" d="100"/>
        </p:scale>
        <p:origin x="176" y="88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61"/>
    </p:cViewPr>
  </p:sorterViewPr>
  <p:notesViewPr>
    <p:cSldViewPr>
      <p:cViewPr varScale="1">
        <p:scale>
          <a:sx n="99" d="100"/>
          <a:sy n="99" d="100"/>
        </p:scale>
        <p:origin x="30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562A84-2C4B-ED4A-935A-F31B684B4A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05752-FA68-5840-9FCB-085516E558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799DE-9F59-B647-919F-0B8C8DA1D254}" type="datetimeFigureOut">
              <a:rPr lang="en-US" smtClean="0"/>
              <a:t>3/1/20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C209B0-3F7F-2245-B23F-53A50190A2B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0067D-B587-1348-8D9C-167FD8BC2E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1B251-8C50-1D45-A749-4BCF611F93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17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8BA754-79BD-4972-839A-D62EA2C7C3E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BF2C-A7F8-4A46-8FD9-0FE6834BDE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6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BBF2C-A7F8-4A46-8FD9-0FE6834BDEB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34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4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49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3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4225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20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9793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736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77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858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0287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371600" indent="0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55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82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8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7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348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69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241E9-601D-4A27-BF72-C7763949FF5A}" type="datetimeFigureOut">
              <a:rPr lang="en-US" smtClean="0"/>
              <a:pPr/>
              <a:t>3/1/20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4586AFA4-EB3C-4B7D-993E-220BD55D95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98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C44ADE-5969-E345-9A29-D3F18514F321}"/>
              </a:ext>
            </a:extLst>
          </p:cNvPr>
          <p:cNvSpPr/>
          <p:nvPr/>
        </p:nvSpPr>
        <p:spPr>
          <a:xfrm>
            <a:off x="5334000" y="2343150"/>
            <a:ext cx="3581400" cy="2514600"/>
          </a:xfrm>
          <a:prstGeom prst="rect">
            <a:avLst/>
          </a:prstGeom>
          <a:noFill/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985AB16-A654-B842-91B1-87A656B0390F}"/>
              </a:ext>
            </a:extLst>
          </p:cNvPr>
          <p:cNvSpPr/>
          <p:nvPr/>
        </p:nvSpPr>
        <p:spPr>
          <a:xfrm>
            <a:off x="5410200" y="2419350"/>
            <a:ext cx="3429000" cy="23622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86809A-4301-AD41-933D-AE418453FFDA}"/>
              </a:ext>
            </a:extLst>
          </p:cNvPr>
          <p:cNvSpPr txBox="1"/>
          <p:nvPr/>
        </p:nvSpPr>
        <p:spPr>
          <a:xfrm>
            <a:off x="5486400" y="2692509"/>
            <a:ext cx="3276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Why Does Intermittent Fasting Help To Promote Weight Loss?</a:t>
            </a:r>
            <a:endParaRPr lang="en-ID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79712" y="1707654"/>
            <a:ext cx="3168352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Therefore, they don’t have the necessary calorie deficit to shed the pounds.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0803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491630"/>
            <a:ext cx="338437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As long as you don’t eat excessively during your eating window, you’ll automatically reduce your calorie intake.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462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347614"/>
            <a:ext cx="5511397" cy="988740"/>
          </a:xfrm>
        </p:spPr>
        <p:txBody>
          <a:bodyPr>
            <a:noAutofit/>
          </a:bodyPr>
          <a:lstStyle/>
          <a:p>
            <a:r>
              <a:rPr lang="en-US" dirty="0"/>
              <a:t>Hormonal Changes Boost</a:t>
            </a:r>
            <a:br>
              <a:rPr lang="en-US" dirty="0"/>
            </a:br>
            <a:r>
              <a:rPr lang="en-US" dirty="0"/>
              <a:t>Metabolism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336354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The human body stores energy in the form of calories in body fat.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9115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779662"/>
            <a:ext cx="4320480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These changes involve the activity of your nervous system. They also include major changes in a number of key hormones.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9046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115616" y="1059582"/>
            <a:ext cx="41764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changes occur in the metabolism when you’re fasting: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0E494-010C-1441-A9D2-56EE72081542}"/>
              </a:ext>
            </a:extLst>
          </p:cNvPr>
          <p:cNvSpPr txBox="1">
            <a:spLocks/>
          </p:cNvSpPr>
          <p:nvPr/>
        </p:nvSpPr>
        <p:spPr>
          <a:xfrm>
            <a:off x="1115616" y="2355726"/>
            <a:ext cx="4176464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Insulin increases every time you eat. If you fast, your insulin level will dramatically decrease.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09888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971600" y="771550"/>
            <a:ext cx="5256584" cy="1656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HGH (Human Growth Hormone) skyrockets when you fast. Growth hormone aids muscle gain and fat loss.</a:t>
            </a:r>
            <a:r>
              <a:rPr lang="en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87ABF-C638-6048-BC07-CFFFC32020EC}"/>
              </a:ext>
            </a:extLst>
          </p:cNvPr>
          <p:cNvSpPr txBox="1">
            <a:spLocks/>
          </p:cNvSpPr>
          <p:nvPr/>
        </p:nvSpPr>
        <p:spPr>
          <a:xfrm>
            <a:off x="971600" y="2427734"/>
            <a:ext cx="5256584" cy="2160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Noradrenaline (Norepinephrine) is sent by the nervous system to your fat cells. It is turned into free fatty acids. These are then burned to produce energy.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0170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419622"/>
            <a:ext cx="4536504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Many people believe that if you fast your metabolism slows down.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2696D82-05CF-2943-88FE-8F30990B2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716" y="2427734"/>
            <a:ext cx="2582416" cy="1721610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3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2051720" y="1635646"/>
            <a:ext cx="3528392" cy="2232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However, evidence shows that fasting in the short-term may boost fat burning.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5377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819" y="1563638"/>
            <a:ext cx="5511397" cy="890414"/>
          </a:xfrm>
        </p:spPr>
        <p:txBody>
          <a:bodyPr>
            <a:noAutofit/>
          </a:bodyPr>
          <a:lstStyle/>
          <a:p>
            <a:r>
              <a:rPr lang="en-US" dirty="0"/>
              <a:t>Reduced Insulin Levels Speed Fat Burning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819" y="2480370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People who have diabetes have to take insulin to maintain normal function.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8393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995686"/>
            <a:ext cx="4176464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However, many people are unsure of what insulin does in the body or even what it is.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425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9712" y="1707654"/>
            <a:ext cx="3312368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Although intermittent fasting offers many benefits, the greatest one is weight loss.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912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923678"/>
            <a:ext cx="4176464" cy="2016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Insulin is a hormone that is made by your pancreas. Its job is to convert sugar (glucose) in the blood into energy.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671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547664" y="1995686"/>
            <a:ext cx="4176464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Insulin also has another role to play in the body. It drives the storage of fat.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425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779662"/>
            <a:ext cx="3888432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 level of insulin in the body will increase whenever you eat. It also decreases whenever you fast.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604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275606"/>
            <a:ext cx="4464496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 also helps the body to mobilize the fat that is already stored.</a:t>
            </a:r>
            <a:r>
              <a:rPr lang="en-ID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79DD47-DF53-644E-ADE2-647AD85B2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842" y="2427734"/>
            <a:ext cx="2574156" cy="1650302"/>
          </a:xfrm>
          <a:prstGeom prst="rect">
            <a:avLst/>
          </a:prstGeom>
          <a:ln w="15875">
            <a:solidFill>
              <a:schemeClr val="tx1">
                <a:lumMod val="85000"/>
                <a:lumOff val="1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9765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995686"/>
            <a:ext cx="3672408" cy="180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As a result, it can boost your fat loss and help you lose weight more rapidly.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36211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08755-07B9-E048-AAFF-7BBDFD34C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7704" y="1635646"/>
            <a:ext cx="3600400" cy="201622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So, why does intermittent fasting help to promote weight loss? Here, we look at the three main reasons.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983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22974-DCBF-0441-8409-510318AB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827" y="1419622"/>
            <a:ext cx="5511397" cy="576064"/>
          </a:xfrm>
        </p:spPr>
        <p:txBody>
          <a:bodyPr>
            <a:noAutofit/>
          </a:bodyPr>
          <a:lstStyle/>
          <a:p>
            <a:r>
              <a:rPr lang="en-US" dirty="0"/>
              <a:t>Reduced Calorie Intake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F929B-AAC0-2442-9D8F-2FD3435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6827" y="2067694"/>
            <a:ext cx="3927221" cy="1891580"/>
          </a:xfrm>
        </p:spPr>
        <p:txBody>
          <a:bodyPr>
            <a:normAutofit/>
          </a:bodyPr>
          <a:lstStyle/>
          <a:p>
            <a:r>
              <a:rPr lang="en-US" dirty="0"/>
              <a:t>The main reason that IF helps to boost weight loss is because you naturally eat less.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090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79712" y="1779662"/>
            <a:ext cx="3384376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Usually, you’ll miss at least one meal per day in order to accommodate this schedule.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331008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2051720" y="1563638"/>
            <a:ext cx="3240360" cy="17281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As a result, you’ll consume fewer calories within each 24-hour period.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4549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907704" y="1851670"/>
            <a:ext cx="3456384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Therefore, IF helps you to reach your weight loss goals effectively.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90991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835696" y="1707654"/>
            <a:ext cx="3672408" cy="2088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It’s important to note, though, that some people fail to lose weight when they fast intermittently.</a:t>
            </a:r>
            <a:r>
              <a:rPr lang="en-ID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47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4E47D9-A82C-EF4B-8499-ACFACF453863}"/>
              </a:ext>
            </a:extLst>
          </p:cNvPr>
          <p:cNvSpPr txBox="1">
            <a:spLocks/>
          </p:cNvSpPr>
          <p:nvPr/>
        </p:nvSpPr>
        <p:spPr>
          <a:xfrm>
            <a:off x="1619672" y="1707654"/>
            <a:ext cx="4176464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3429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6858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0287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37160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During their eating window, they continue to eat as much as they would have if they had been eating normally.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60259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1150</TotalTime>
  <Words>464</Words>
  <Application>Microsoft Macintosh PowerPoint</Application>
  <PresentationFormat>On-screen Show (16:9)</PresentationFormat>
  <Paragraphs>30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Reduced Calorie Intake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Hormonal Changes Boost Metabolism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Reduced Insulin Levels Speed Fat Burning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75</cp:revision>
  <dcterms:created xsi:type="dcterms:W3CDTF">2018-10-15T07:11:14Z</dcterms:created>
  <dcterms:modified xsi:type="dcterms:W3CDTF">2020-03-01T11:47:56Z</dcterms:modified>
</cp:coreProperties>
</file>