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39"/>
  </p:notesMasterIdLst>
  <p:sldIdLst>
    <p:sldId id="257" r:id="rId2"/>
    <p:sldId id="284" r:id="rId3"/>
    <p:sldId id="304" r:id="rId4"/>
    <p:sldId id="286" r:id="rId5"/>
    <p:sldId id="295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296" r:id="rId14"/>
    <p:sldId id="297" r:id="rId15"/>
    <p:sldId id="312" r:id="rId16"/>
    <p:sldId id="313" r:id="rId17"/>
    <p:sldId id="314" r:id="rId18"/>
    <p:sldId id="298" r:id="rId19"/>
    <p:sldId id="299" r:id="rId20"/>
    <p:sldId id="315" r:id="rId21"/>
    <p:sldId id="316" r:id="rId22"/>
    <p:sldId id="317" r:id="rId23"/>
    <p:sldId id="318" r:id="rId24"/>
    <p:sldId id="319" r:id="rId25"/>
    <p:sldId id="320" r:id="rId26"/>
    <p:sldId id="301" r:id="rId27"/>
    <p:sldId id="300" r:id="rId28"/>
    <p:sldId id="321" r:id="rId29"/>
    <p:sldId id="322" r:id="rId30"/>
    <p:sldId id="323" r:id="rId31"/>
    <p:sldId id="324" r:id="rId32"/>
    <p:sldId id="325" r:id="rId33"/>
    <p:sldId id="326" r:id="rId34"/>
    <p:sldId id="302" r:id="rId35"/>
    <p:sldId id="303" r:id="rId36"/>
    <p:sldId id="327" r:id="rId37"/>
    <p:sldId id="328" r:id="rId3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5"/>
    <a:srgbClr val="FFE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10"/>
    <p:restoredTop sz="94650"/>
  </p:normalViewPr>
  <p:slideViewPr>
    <p:cSldViewPr>
      <p:cViewPr varScale="1">
        <p:scale>
          <a:sx n="79" d="100"/>
          <a:sy n="79" d="100"/>
        </p:scale>
        <p:origin x="24" y="2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A754-79BD-4972-839A-D62EA2C7C3EA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BBF2C-A7F8-4A46-8FD9-0FE6834BD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F2C-A7F8-4A46-8FD9-0FE6834BDE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3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4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9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225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20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0979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69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36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7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0287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2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5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8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4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7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4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6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0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41E9-601D-4A27-BF72-C7763949FF5A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9C44ADE-5969-E345-9A29-D3F18514F321}"/>
              </a:ext>
            </a:extLst>
          </p:cNvPr>
          <p:cNvSpPr/>
          <p:nvPr/>
        </p:nvSpPr>
        <p:spPr>
          <a:xfrm>
            <a:off x="5334000" y="2343150"/>
            <a:ext cx="3581400" cy="251460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985AB16-A654-B842-91B1-87A656B0390F}"/>
              </a:ext>
            </a:extLst>
          </p:cNvPr>
          <p:cNvSpPr/>
          <p:nvPr/>
        </p:nvSpPr>
        <p:spPr>
          <a:xfrm>
            <a:off x="5410200" y="2419350"/>
            <a:ext cx="3429000" cy="2362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086809A-4301-AD41-933D-AE418453FFDA}"/>
              </a:ext>
            </a:extLst>
          </p:cNvPr>
          <p:cNvSpPr txBox="1"/>
          <p:nvPr/>
        </p:nvSpPr>
        <p:spPr>
          <a:xfrm>
            <a:off x="5486400" y="2677120"/>
            <a:ext cx="3276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latin typeface="Calibri" panose="020F0502020204030204" pitchFamily="34" charset="0"/>
                <a:cs typeface="Calibri" panose="020F0502020204030204" pitchFamily="34" charset="0"/>
              </a:rPr>
              <a:t>The Benefits Of Intermittent Fasting</a:t>
            </a:r>
            <a:endParaRPr lang="en-ID" sz="3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19672" y="1851670"/>
            <a:ext cx="4176464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Those who try IF report a reduction of 7 percent in the circumference of their waist.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707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19672" y="1923678"/>
            <a:ext cx="4176464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This indicates a loss of belly fat – the most harmful type of fat that results in disease.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7612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835696" y="1851670"/>
            <a:ext cx="3888432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As an added bonus, IF causes reduced muscle loss when compared to calorie restriction diets.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2517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819" y="1544266"/>
            <a:ext cx="5511397" cy="576064"/>
          </a:xfrm>
        </p:spPr>
        <p:txBody>
          <a:bodyPr>
            <a:noAutofit/>
          </a:bodyPr>
          <a:lstStyle/>
          <a:p>
            <a:r>
              <a:rPr lang="en-US" dirty="0"/>
              <a:t>Repairing Cells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819" y="2192338"/>
            <a:ext cx="3927221" cy="1891580"/>
          </a:xfrm>
        </p:spPr>
        <p:txBody>
          <a:bodyPr>
            <a:normAutofit/>
          </a:bodyPr>
          <a:lstStyle/>
          <a:p>
            <a:r>
              <a:rPr lang="en-US" dirty="0"/>
              <a:t>When you fast, your body’s cells begin a process of removing waste cells.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115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843558"/>
            <a:ext cx="4176464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Autophagy involves the body’s cells being broken down.</a:t>
            </a:r>
            <a:r>
              <a:rPr lang="en-ID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D24FCE-9EFE-CA44-A6C4-66A350D1E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458" y="1944216"/>
            <a:ext cx="3510907" cy="2067694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046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635646"/>
            <a:ext cx="4176464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It also involves the metabolization of dysfunctional and broken proteins that have built up over time in the cells.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1549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547664" y="1419622"/>
            <a:ext cx="4536504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What is the benefit of autophagy? Well, experts believe that it offers protection from the development of several diseases.</a:t>
            </a:r>
            <a:r>
              <a:rPr lang="en-ID" dirty="0"/>
              <a:t> </a:t>
            </a:r>
            <a:r>
              <a:rPr lang="en-US" dirty="0"/>
              <a:t>These include Alzheimer’s Disease and cancer.</a:t>
            </a:r>
            <a:r>
              <a:rPr lang="en-ID" dirty="0"/>
              <a:t> </a:t>
            </a:r>
          </a:p>
          <a:p>
            <a:pPr algn="ctr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4672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187624" y="1347614"/>
            <a:ext cx="4968552" cy="2190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Therefore, if you follow an intermittent fasting regime, you may help to protect yourself from diseases. As a result, you may live a longer and healthier life.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1200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819" y="1328242"/>
            <a:ext cx="5511397" cy="576064"/>
          </a:xfrm>
        </p:spPr>
        <p:txBody>
          <a:bodyPr>
            <a:noAutofit/>
          </a:bodyPr>
          <a:lstStyle/>
          <a:p>
            <a:r>
              <a:rPr lang="en-US" dirty="0"/>
              <a:t>Insulin Sensitivity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819" y="1904306"/>
            <a:ext cx="4575293" cy="2179612"/>
          </a:xfrm>
        </p:spPr>
        <p:txBody>
          <a:bodyPr>
            <a:normAutofit/>
          </a:bodyPr>
          <a:lstStyle/>
          <a:p>
            <a:r>
              <a:rPr lang="en-US" dirty="0"/>
              <a:t>More people than ever before have type 2 diabetes. The disease is becoming more common due to increasing obesity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930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2067694"/>
            <a:ext cx="4176464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If you can reduce insulin, your blood sugar level should decrease.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425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851670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There are several benefits that those who follow an intermittent fasting lifestyle report.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912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907704" y="1995686"/>
            <a:ext cx="3600400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This will offer excellent protection from developing type 2 diabetes.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966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835696" y="1779662"/>
            <a:ext cx="3960440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Intermittent fasting has been proven to have a major benefit when it comes to insulin resistance.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046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763688" y="1779662"/>
            <a:ext cx="4176464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In studies into intermittent fasting with human participants, blood sugar levels decreased by up to 6 percent while fasting.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780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923678"/>
            <a:ext cx="4176464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This shows that IF could offer the benefit of reducing the chance of developing diabetes.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549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707654"/>
            <a:ext cx="4176464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Another piece of research carried out amongst diabetic lab rats showed IF protected against damage to the kidneys.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783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707654"/>
            <a:ext cx="4176464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So, again, it suggests that intermittent fasting is also a great option for anyone who already has diabetes.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686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811" y="1472258"/>
            <a:ext cx="5511397" cy="576064"/>
          </a:xfrm>
        </p:spPr>
        <p:txBody>
          <a:bodyPr>
            <a:noAutofit/>
          </a:bodyPr>
          <a:lstStyle/>
          <a:p>
            <a:r>
              <a:rPr lang="en-US" dirty="0"/>
              <a:t>Enhanced Brain Function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811" y="2048322"/>
            <a:ext cx="3927221" cy="1891580"/>
          </a:xfrm>
        </p:spPr>
        <p:txBody>
          <a:bodyPr>
            <a:normAutofit/>
          </a:bodyPr>
          <a:lstStyle/>
          <a:p>
            <a:r>
              <a:rPr lang="en-US" dirty="0"/>
              <a:t>When something is good for your body, it’s often good for your brain too. These are vital for good brain health.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34158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547664" y="1491630"/>
            <a:ext cx="4392488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Intermittent fasting has been shown to reduce oxidative stress. It also reduces inflammation and reduces the levels of sugar in the blood.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7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19672" y="1275606"/>
            <a:ext cx="417646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These are all key factors in enhancing brain function.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3458ED-C91C-6B4D-9447-CABF1C006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956" y="2291637"/>
            <a:ext cx="2601895" cy="1833364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47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19672" y="1779662"/>
            <a:ext cx="4176464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Studies that have taken place with lab rats have also shown that IF can help boost new nerve cell growth.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570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923678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Here, we take a closer look at some of the most </a:t>
            </a:r>
            <a:r>
              <a:rPr lang="en-US" dirty="0" smtClean="0"/>
              <a:t>common benefits.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5995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763688" y="1779662"/>
            <a:ext cx="3744416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Meanwhile, it also increases the level of BDNF (brain-derived neurotrophic factor).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752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475656" y="1779662"/>
            <a:ext cx="4464496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This is a brain hormone, and if you are deficient in it you may suffer from brain problems and depression.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219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19672" y="1779662"/>
            <a:ext cx="4176464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As an added advantage, studies in animals have shown that IF can protect against damage to the brain from strokes.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1931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923678"/>
            <a:ext cx="3960440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All of this suggests that intermittent fasting offers many brain health benefits.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5398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835" y="1668910"/>
            <a:ext cx="5511397" cy="576064"/>
          </a:xfrm>
        </p:spPr>
        <p:txBody>
          <a:bodyPr>
            <a:noAutofit/>
          </a:bodyPr>
          <a:lstStyle/>
          <a:p>
            <a:r>
              <a:rPr lang="en-US" dirty="0"/>
              <a:t>Decreased Inflammation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8835" y="2264346"/>
            <a:ext cx="3927221" cy="1891580"/>
          </a:xfrm>
        </p:spPr>
        <p:txBody>
          <a:bodyPr>
            <a:normAutofit/>
          </a:bodyPr>
          <a:lstStyle/>
          <a:p>
            <a:r>
              <a:rPr lang="en-US" dirty="0"/>
              <a:t>It is known that oxidative stress is a key factor in chronic diseases as well as aging.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307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835696" y="1923678"/>
            <a:ext cx="3672408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The </a:t>
            </a:r>
            <a:r>
              <a:rPr lang="en-US" dirty="0"/>
              <a:t>result is damage to those molecules that causes harm in the body.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277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763688" y="1563638"/>
            <a:ext cx="3960440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There have been several studies to prove that IF can help improve your body’s ability to resist oxidative stress.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665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763688" y="1779662"/>
            <a:ext cx="3888432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Other studies have also shown it can help to combat inflammation which also drives many common diseases.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3047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811" y="1688282"/>
            <a:ext cx="5511397" cy="576064"/>
          </a:xfrm>
        </p:spPr>
        <p:txBody>
          <a:bodyPr>
            <a:noAutofit/>
          </a:bodyPr>
          <a:lstStyle/>
          <a:p>
            <a:r>
              <a:rPr lang="en-US" dirty="0"/>
              <a:t>Weight Loss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811" y="2264346"/>
            <a:ext cx="3927221" cy="1891580"/>
          </a:xfrm>
        </p:spPr>
        <p:txBody>
          <a:bodyPr>
            <a:normAutofit/>
          </a:bodyPr>
          <a:lstStyle/>
          <a:p>
            <a:r>
              <a:rPr lang="en-US" dirty="0"/>
              <a:t>Many people who do intermittent fasting do so to lose weight rapidly.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3090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19672" y="1275606"/>
            <a:ext cx="417646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There are several reasons why IF </a:t>
            </a:r>
            <a:r>
              <a:rPr lang="en-US"/>
              <a:t>helps </a:t>
            </a:r>
            <a:r>
              <a:rPr lang="en-US" smtClean="0"/>
              <a:t>with weight </a:t>
            </a:r>
            <a:r>
              <a:rPr lang="en-US" dirty="0"/>
              <a:t>loss.</a:t>
            </a:r>
            <a:r>
              <a:rPr lang="en-ID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38CCE47-E0D5-3246-AC8E-83A54B0A4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618" y="2283718"/>
            <a:ext cx="2616572" cy="1477097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100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907704" y="1995686"/>
            <a:ext cx="3672408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It also reduces the number of calories you consume in 24 hours.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5428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475656" y="1635646"/>
            <a:ext cx="4392488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By lowering insulin levels, increasing growth hormone levels and increasing norepinephrine, IF speeds up the breakdown of fat.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4933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763688" y="1707654"/>
            <a:ext cx="3816424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Fasting for short periods of time has been shown to increase metabolic rate by up to 14 percent.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707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19672" y="1995686"/>
            <a:ext cx="4176464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As a result, IF can help cause weight loss of up to 8 percent over a period of 3 – 24 weeks.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430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Facet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1170</TotalTime>
  <Words>663</Words>
  <Application>Microsoft Office PowerPoint</Application>
  <PresentationFormat>On-screen Show (16:9)</PresentationFormat>
  <Paragraphs>43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Weight Loss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Repairing Cells</vt:lpstr>
      <vt:lpstr>PowerPoint Presentation</vt:lpstr>
      <vt:lpstr>PowerPoint Presentation</vt:lpstr>
      <vt:lpstr>PowerPoint Presentation</vt:lpstr>
      <vt:lpstr>PowerPoint Presentation</vt:lpstr>
      <vt:lpstr>Insulin Sensitivity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Enhanced Brain Function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Decreased Inflammation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Cally</cp:lastModifiedBy>
  <cp:revision>82</cp:revision>
  <dcterms:created xsi:type="dcterms:W3CDTF">2018-10-15T07:11:14Z</dcterms:created>
  <dcterms:modified xsi:type="dcterms:W3CDTF">2020-03-03T06:55:26Z</dcterms:modified>
</cp:coreProperties>
</file>