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notesMasterIdLst>
    <p:notesMasterId r:id="rId44"/>
  </p:notesMasterIdLst>
  <p:sldIdLst>
    <p:sldId id="257" r:id="rId2"/>
    <p:sldId id="284" r:id="rId3"/>
    <p:sldId id="302" r:id="rId4"/>
    <p:sldId id="286" r:id="rId5"/>
    <p:sldId id="295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296" r:id="rId15"/>
    <p:sldId id="297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298" r:id="rId24"/>
    <p:sldId id="299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327" r:id="rId35"/>
    <p:sldId id="328" r:id="rId36"/>
    <p:sldId id="301" r:id="rId37"/>
    <p:sldId id="300" r:id="rId38"/>
    <p:sldId id="329" r:id="rId39"/>
    <p:sldId id="330" r:id="rId40"/>
    <p:sldId id="331" r:id="rId41"/>
    <p:sldId id="332" r:id="rId42"/>
    <p:sldId id="333" r:id="rId4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E5"/>
    <a:srgbClr val="FFE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16"/>
    <p:restoredTop sz="94650"/>
  </p:normalViewPr>
  <p:slideViewPr>
    <p:cSldViewPr>
      <p:cViewPr varScale="1">
        <p:scale>
          <a:sx n="125" d="100"/>
          <a:sy n="125" d="100"/>
        </p:scale>
        <p:origin x="176" y="8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46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BA754-79BD-4972-839A-D62EA2C7C3E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BBF2C-A7F8-4A46-8FD9-0FE6834BDE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3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BF2C-A7F8-4A46-8FD9-0FE6834BDEB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3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47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91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4225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20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0979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69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36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77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0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02870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37160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21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5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8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4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7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48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69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0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8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C44ADE-5969-E345-9A29-D3F18514F321}"/>
              </a:ext>
            </a:extLst>
          </p:cNvPr>
          <p:cNvSpPr/>
          <p:nvPr/>
        </p:nvSpPr>
        <p:spPr>
          <a:xfrm>
            <a:off x="5334000" y="2343150"/>
            <a:ext cx="3581400" cy="2514600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85AB16-A654-B842-91B1-87A656B0390F}"/>
              </a:ext>
            </a:extLst>
          </p:cNvPr>
          <p:cNvSpPr/>
          <p:nvPr/>
        </p:nvSpPr>
        <p:spPr>
          <a:xfrm>
            <a:off x="5410200" y="2419350"/>
            <a:ext cx="3429000" cy="2362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86809A-4301-AD41-933D-AE418453FFDA}"/>
              </a:ext>
            </a:extLst>
          </p:cNvPr>
          <p:cNvSpPr txBox="1"/>
          <p:nvPr/>
        </p:nvSpPr>
        <p:spPr>
          <a:xfrm>
            <a:off x="5486400" y="2538621"/>
            <a:ext cx="3276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What Is Intermittent Fasting?</a:t>
            </a:r>
            <a:endParaRPr lang="en-ID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907704" y="1419622"/>
            <a:ext cx="3744416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Unlike other diets, it doesn’t focus on what you’re eating.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CF69D3-E0BF-9241-A374-801E45C16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642" y="2536366"/>
            <a:ext cx="2582540" cy="1291270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260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763688" y="1707654"/>
            <a:ext cx="3960440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Instead, it focuses on when you should eat. Some dieters enjoy the greater freedom this gives them.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27265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979712" y="1851670"/>
            <a:ext cx="3384376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Many people also find that it fits better into their lifestyles.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0520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835696" y="1851670"/>
            <a:ext cx="3744416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However, there are some potential pitfalls when it comes to IF for weight loss.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5747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811" y="1491630"/>
            <a:ext cx="5511397" cy="576064"/>
          </a:xfrm>
        </p:spPr>
        <p:txBody>
          <a:bodyPr>
            <a:noAutofit/>
          </a:bodyPr>
          <a:lstStyle/>
          <a:p>
            <a:r>
              <a:rPr lang="en-US" dirty="0"/>
              <a:t>The Origins Of Intermittent Fasting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811" y="2139702"/>
            <a:ext cx="3927221" cy="1891580"/>
          </a:xfrm>
        </p:spPr>
        <p:txBody>
          <a:bodyPr>
            <a:normAutofit/>
          </a:bodyPr>
          <a:lstStyle/>
          <a:p>
            <a:r>
              <a:rPr lang="en-US" dirty="0"/>
              <a:t>Intermittent fasting as a lifestyle choice is relatively new. However, the concept of fasting certainly isn’t.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9115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275606"/>
            <a:ext cx="4176464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Many religious people still fast today for religious reasons.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8A85E0-C717-764C-B6E9-A46AEF28B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916" y="2260476"/>
            <a:ext cx="2483992" cy="1651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046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763688" y="1779662"/>
            <a:ext cx="4032448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The month of Ramadan remains a time when Muslims refrain from eating from sun-up to sun-down.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52155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563638"/>
            <a:ext cx="4176464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 during ancient Greek civilizations, fasting was practiced. In many primitive cultures, fasting was part of many rituals.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04862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707654"/>
            <a:ext cx="4176464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It has also formed the basis of political protests – for example by the suffragettes during the early 20</a:t>
            </a:r>
            <a:r>
              <a:rPr lang="en-US" baseline="30000" dirty="0"/>
              <a:t>th</a:t>
            </a:r>
            <a:r>
              <a:rPr lang="en-US" dirty="0"/>
              <a:t> century.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17150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707654"/>
            <a:ext cx="3888432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Therapeutic fasting became a trend during the 1800s as a way of preventing or treating poor health.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8231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851670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Intermittent fasting is rapidly becoming a popular choice amongst those trying to lose weight.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28912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707654"/>
            <a:ext cx="4176464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Each fast was tailored to the individual’s needs. It could be just a day or up to three months.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7636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707654"/>
            <a:ext cx="4176464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Although fasting fell out of favor as new medications were developed, it has recently re-emerged.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4842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707654"/>
            <a:ext cx="4176464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In 2019, “intermittent fasting” was one of the most commonly searched terms. So, what should you know about it?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7659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03" y="1203598"/>
            <a:ext cx="5511397" cy="890414"/>
          </a:xfrm>
        </p:spPr>
        <p:txBody>
          <a:bodyPr>
            <a:noAutofit/>
          </a:bodyPr>
          <a:lstStyle/>
          <a:p>
            <a:r>
              <a:rPr lang="en-US" dirty="0"/>
              <a:t>The Most Popular Types Of Intermittent Fasting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03" y="2120330"/>
            <a:ext cx="4791317" cy="2323628"/>
          </a:xfrm>
        </p:spPr>
        <p:txBody>
          <a:bodyPr>
            <a:normAutofit/>
          </a:bodyPr>
          <a:lstStyle/>
          <a:p>
            <a:r>
              <a:rPr lang="en-US" dirty="0"/>
              <a:t>There are plenty of different kinds of intermittent fasting. All follow the same principle of restricting food intake for a certain period of time.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930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2067694"/>
            <a:ext cx="4176464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However, the length of the time and the gap between eating windows varies.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0425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187624" y="1779662"/>
            <a:ext cx="4968552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Perhaps the most popular IF method is the 16:8 fast. This involves an eating window of 8 hours followed by 16 hours of fasting.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9135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923678"/>
            <a:ext cx="4176464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If they skip breakfast or dinner, they can fit it easily into their lifestyle.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04984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347614"/>
            <a:ext cx="4176464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Another popular IF option is the 24-hour fast.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C2B89C-9646-DB46-993E-4BC724555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980" y="2355726"/>
            <a:ext cx="2585864" cy="1723909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418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995686"/>
            <a:ext cx="4176464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It involves eating normally one day then avoiding food for the following 24 hours.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1883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907704" y="2067694"/>
            <a:ext cx="3816424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The gaps in between fasts could be as short as 24 hours or up to 72 hours.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7269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707654"/>
            <a:ext cx="4392488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However, it’s also popular with many other people too who want to reap its health and wellness benefits. So, what is intermittent fasting all about?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1413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779662"/>
            <a:ext cx="4176464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The 5:2 fasting method is also popular. This involves eating normally for five days of the week.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5371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779662"/>
            <a:ext cx="4176464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The other two consecutive days, the dieter should restrict their calorie consumption to around 500-600 calories.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35942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763688" y="1779662"/>
            <a:ext cx="4104456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Some IF dieters choose the 20:4 method. This involves concentrating all eating each day into a four-hour window.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4129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835696" y="2067694"/>
            <a:ext cx="3744416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During the other 20 hours of the day, the dieter should eat no calories.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7052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763688" y="1779662"/>
            <a:ext cx="3888432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There are several other types of fasting diet. Some people follow extended fasts of up to 48 or 36 hours.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1248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835696" y="1779662"/>
            <a:ext cx="3744416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If you’re considering trying IF, you’ll need to choose the right method for you.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44779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03" y="1347614"/>
            <a:ext cx="5511397" cy="890414"/>
          </a:xfrm>
        </p:spPr>
        <p:txBody>
          <a:bodyPr>
            <a:noAutofit/>
          </a:bodyPr>
          <a:lstStyle/>
          <a:p>
            <a:r>
              <a:rPr lang="en-US" dirty="0"/>
              <a:t>Why Do People Prefer Intermittent Fasting To Other Ways Of Dieting?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03" y="2264346"/>
            <a:ext cx="3927221" cy="1891580"/>
          </a:xfrm>
        </p:spPr>
        <p:txBody>
          <a:bodyPr>
            <a:normAutofit/>
          </a:bodyPr>
          <a:lstStyle/>
          <a:p>
            <a:r>
              <a:rPr lang="en-US" dirty="0"/>
              <a:t>Unlike other types of dieting, IF allows dieters to eat pretty much what they want.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34158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779662"/>
            <a:ext cx="4176464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They can go out to eat and not worry about calorie counting.  They don’t have to eat foods they don’t enjoy.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1687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203598"/>
            <a:ext cx="4176464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It’s easy to see why it’s such a popular choice. 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ACB100-611A-7841-A999-ED2126F70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805" y="2123183"/>
            <a:ext cx="2672214" cy="17612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707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835696" y="1707654"/>
            <a:ext cx="3744416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Not only that, but intermittent fasting offers many more benefits than other types of diet.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3894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03" y="1275606"/>
            <a:ext cx="5511397" cy="890414"/>
          </a:xfrm>
        </p:spPr>
        <p:txBody>
          <a:bodyPr>
            <a:noAutofit/>
          </a:bodyPr>
          <a:lstStyle/>
          <a:p>
            <a:r>
              <a:rPr lang="en-US" dirty="0"/>
              <a:t>How Is Intermittent Fasting Different From Other Diets?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03" y="2192338"/>
            <a:ext cx="3927221" cy="1891580"/>
          </a:xfrm>
        </p:spPr>
        <p:txBody>
          <a:bodyPr>
            <a:normAutofit/>
          </a:bodyPr>
          <a:lstStyle/>
          <a:p>
            <a:r>
              <a:rPr lang="en-US" dirty="0"/>
              <a:t>Essentially, intermittent fasting (or IF for short) is a pattern of eating rather than a regular diet.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3090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851670"/>
            <a:ext cx="4176464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Yes, it promotes rapid weight loss. However, it also helps dieters to feel more focused and be more productive.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9906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203598"/>
            <a:ext cx="4176464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It helps them to feel healthier and more energetic.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0BC759-A9ED-A24B-A400-A33115F17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221" y="2167459"/>
            <a:ext cx="2545381" cy="1672679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902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923678"/>
            <a:ext cx="4176464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With the wellness benefits that this way of eating brings, it’s no wonder people prefer it to regular diets.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23533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907704" y="1779662"/>
            <a:ext cx="3744416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Standard diets focus on what you’re eating. Dieters are restricted to a certain number of calories or specific types of food.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100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907704" y="1347614"/>
            <a:ext cx="3744416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Fatty and sugary foods are absolutely forbidden.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BB91A5-C2DB-1649-B56A-2B2CD8D0A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352" y="2387876"/>
            <a:ext cx="2531120" cy="1685765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193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907704" y="1851670"/>
            <a:ext cx="3744416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Those following these ways of eating often end up fantasizing about treats and snacks.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8711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907704" y="1851670"/>
            <a:ext cx="3744416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While they may lose weight, they may struggle to stick to their eating plan in the long-term.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4795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907704" y="1995686"/>
            <a:ext cx="3744416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Intermittent fasting is different. It is a lifestyle rather than a diet.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8040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heme/theme1.xml><?xml version="1.0" encoding="utf-8"?>
<a:theme xmlns:a="http://schemas.openxmlformats.org/drawingml/2006/main" name="Facet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1155</TotalTime>
  <Words>771</Words>
  <Application>Microsoft Macintosh PowerPoint</Application>
  <PresentationFormat>On-screen Show (16:9)</PresentationFormat>
  <Paragraphs>47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How Is Intermittent Fasting Different From Other Diets?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Origins Of Intermittent Fasting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Most Popular Types Of Intermittent Fasting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Do People Prefer Intermittent Fasting To Other Ways Of Dieting?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78</cp:revision>
  <dcterms:created xsi:type="dcterms:W3CDTF">2018-10-15T07:11:14Z</dcterms:created>
  <dcterms:modified xsi:type="dcterms:W3CDTF">2020-03-01T10:46:04Z</dcterms:modified>
</cp:coreProperties>
</file>