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5" r:id="rId1"/>
  </p:sldMasterIdLst>
  <p:notesMasterIdLst>
    <p:notesMasterId r:id="rId28"/>
  </p:notesMasterIdLst>
  <p:sldIdLst>
    <p:sldId id="257" r:id="rId2"/>
    <p:sldId id="285" r:id="rId3"/>
    <p:sldId id="286" r:id="rId4"/>
    <p:sldId id="287" r:id="rId5"/>
    <p:sldId id="288" r:id="rId6"/>
    <p:sldId id="289" r:id="rId7"/>
    <p:sldId id="290" r:id="rId8"/>
    <p:sldId id="291" r:id="rId9"/>
    <p:sldId id="292" r:id="rId10"/>
    <p:sldId id="293" r:id="rId11"/>
    <p:sldId id="294" r:id="rId12"/>
    <p:sldId id="295" r:id="rId13"/>
    <p:sldId id="296" r:id="rId14"/>
    <p:sldId id="297" r:id="rId15"/>
    <p:sldId id="298" r:id="rId16"/>
    <p:sldId id="299" r:id="rId17"/>
    <p:sldId id="300" r:id="rId18"/>
    <p:sldId id="301" r:id="rId19"/>
    <p:sldId id="302" r:id="rId20"/>
    <p:sldId id="303" r:id="rId21"/>
    <p:sldId id="304" r:id="rId22"/>
    <p:sldId id="305" r:id="rId23"/>
    <p:sldId id="306" r:id="rId24"/>
    <p:sldId id="307" r:id="rId25"/>
    <p:sldId id="308" r:id="rId26"/>
    <p:sldId id="309" r:id="rId2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9E5"/>
    <a:srgbClr val="FFEC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116"/>
    <p:restoredTop sz="94650"/>
  </p:normalViewPr>
  <p:slideViewPr>
    <p:cSldViewPr>
      <p:cViewPr varScale="1">
        <p:scale>
          <a:sx n="125" d="100"/>
          <a:sy n="125" d="100"/>
        </p:scale>
        <p:origin x="176" y="88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46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8BA754-79BD-4972-839A-D62EA2C7C3E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BBF2C-A7F8-4A46-8FD9-0FE6834BDE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63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BBF2C-A7F8-4A46-8FD9-0FE6834BDEB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734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47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491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3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4225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720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80979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469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363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077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6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85800" indent="0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028700" indent="0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371600" indent="0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721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455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382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48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77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348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769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30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8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  <p:sldLayoutId id="2147483861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9C44ADE-5969-E345-9A29-D3F18514F321}"/>
              </a:ext>
            </a:extLst>
          </p:cNvPr>
          <p:cNvSpPr/>
          <p:nvPr/>
        </p:nvSpPr>
        <p:spPr>
          <a:xfrm>
            <a:off x="5334000" y="2343150"/>
            <a:ext cx="3581400" cy="2514600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85AB16-A654-B842-91B1-87A656B0390F}"/>
              </a:ext>
            </a:extLst>
          </p:cNvPr>
          <p:cNvSpPr/>
          <p:nvPr/>
        </p:nvSpPr>
        <p:spPr>
          <a:xfrm>
            <a:off x="5410200" y="2419350"/>
            <a:ext cx="3429000" cy="2362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86809A-4301-AD41-933D-AE418453FFDA}"/>
              </a:ext>
            </a:extLst>
          </p:cNvPr>
          <p:cNvSpPr txBox="1"/>
          <p:nvPr/>
        </p:nvSpPr>
        <p:spPr>
          <a:xfrm>
            <a:off x="5486400" y="3246507"/>
            <a:ext cx="3276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Conclusion</a:t>
            </a:r>
            <a:endParaRPr lang="en-ID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664" y="1419622"/>
            <a:ext cx="4392488" cy="108012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You may prefer a daily approach with something like the 16:8 diet. </a:t>
            </a:r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80FF49-978B-394A-9771-3678990B7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993" y="2427734"/>
            <a:ext cx="2583830" cy="1450885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47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923678"/>
            <a:ext cx="3816424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Alternatively, a weekly plan like alternate day fasting or 5:2 may suit you best.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18130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712" y="1779662"/>
            <a:ext cx="3456384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You’ll need to consider your schedule and your personal preferences.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54195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672" y="1419622"/>
            <a:ext cx="4176464" cy="115212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Think about the times you get up and go to bed.</a:t>
            </a:r>
            <a:r>
              <a:rPr lang="en-ID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41A651-62EF-0044-9C28-613E4CAD7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1368" y="2499742"/>
            <a:ext cx="2553072" cy="1702048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557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696" y="1923678"/>
            <a:ext cx="3744416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When do you tend to get hungry? How busy are you during your day?</a:t>
            </a:r>
            <a:r>
              <a:rPr lang="en-ID" dirty="0"/>
              <a:t> </a:t>
            </a:r>
            <a:r>
              <a:rPr lang="en-US" dirty="0"/>
              <a:t>Do you work out?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41786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712" y="1851670"/>
            <a:ext cx="3456384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The answers to these questions will help you choose your eating window.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73809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696" y="1779662"/>
            <a:ext cx="3888432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If intermittent fasting is going to be successful for you, it needs to work effectively around your lifestyle.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92255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1720" y="1923678"/>
            <a:ext cx="3384376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You need to be sure that you can keep up your diet in the long-term.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11674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672" y="1491630"/>
            <a:ext cx="4176464" cy="100811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You’ll only be able to do that if it fits in with your needs.</a:t>
            </a:r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06F73F-8C0B-D440-9C91-30A718D92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342" y="2571750"/>
            <a:ext cx="2413124" cy="1415792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422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712" y="1851670"/>
            <a:ext cx="3384376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Remember that intermittent fasting should make your life easier, not harder.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67372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672" y="1995686"/>
            <a:ext cx="4176464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Now you know the benefits and possible problems associated with intermittent fasting.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479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672" y="1131590"/>
            <a:ext cx="4176464" cy="100811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If it’s too difficult to follow, you’ll give up too quickly.</a:t>
            </a:r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714C72-584E-8D49-B638-509ACA296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029" y="2204080"/>
            <a:ext cx="2567750" cy="1707654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391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712" y="1779662"/>
            <a:ext cx="3528392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You should try to follow the diet for a minimum of a month to see if it’s working for you.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94419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712" y="1995686"/>
            <a:ext cx="3528392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When you get intermittent fasting right, you should reap the benefits quickly.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183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672" y="2067694"/>
            <a:ext cx="4176464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Not only should you lose weight, you should feel more energetic and healthy.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60005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672" y="1923678"/>
            <a:ext cx="4176464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You’ll feel more focused and experience a wealth of health and wellness benefits.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06076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672" y="1779662"/>
            <a:ext cx="4176464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From a reduced chance of developing diabetes to a potentially longer lifespan, the advantages are numerous.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53530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672" y="1995686"/>
            <a:ext cx="4176464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So, what are you waiting for? It’s time to give intermittent fasting a try for yourself. You’re sure to experience the benefits!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20546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672" y="1851670"/>
            <a:ext cx="4176464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If you’re ready to try it yourself, this video course should tell you everything you need to know to get started.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47452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672" y="1923678"/>
            <a:ext cx="4176464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Identify why you want to try intermittent fasting. You may want to lose weight or improve your health.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93525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672" y="1923678"/>
            <a:ext cx="4176464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You may just want to see if it makes you feel more focused and energetic.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4912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672" y="1995686"/>
            <a:ext cx="4176464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If you know which benefits you’d like to see, you’ll be in a better position for success.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9173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672" y="1995686"/>
            <a:ext cx="4176464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You’ll also be able to prioritize the strategy and foods that will be best for your goals.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18418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672" y="1923678"/>
            <a:ext cx="4176464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As you’ve seen in this video course, there are several different IF plans to choose from.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54423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672" y="1203598"/>
            <a:ext cx="4176464" cy="93610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You’ll need to consider which one is right for you.</a:t>
            </a:r>
            <a:r>
              <a:rPr lang="en-ID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24E356-B452-2B44-95FD-89CFF5D7F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708" y="2256990"/>
            <a:ext cx="2518391" cy="1657101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878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Facet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1121</TotalTime>
  <Words>411</Words>
  <Application>Microsoft Macintosh PowerPoint</Application>
  <PresentationFormat>On-screen Show (16:9)</PresentationFormat>
  <Paragraphs>27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74</cp:revision>
  <dcterms:created xsi:type="dcterms:W3CDTF">2018-10-15T07:11:14Z</dcterms:created>
  <dcterms:modified xsi:type="dcterms:W3CDTF">2020-03-01T09:59:43Z</dcterms:modified>
</cp:coreProperties>
</file>