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34"/>
  </p:notesMasterIdLst>
  <p:sldIdLst>
    <p:sldId id="257" r:id="rId2"/>
    <p:sldId id="284" r:id="rId3"/>
    <p:sldId id="302" r:id="rId4"/>
    <p:sldId id="286" r:id="rId5"/>
    <p:sldId id="295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296" r:id="rId18"/>
    <p:sldId id="297" r:id="rId19"/>
    <p:sldId id="314" r:id="rId20"/>
    <p:sldId id="315" r:id="rId21"/>
    <p:sldId id="316" r:id="rId22"/>
    <p:sldId id="317" r:id="rId23"/>
    <p:sldId id="318" r:id="rId24"/>
    <p:sldId id="298" r:id="rId25"/>
    <p:sldId id="299" r:id="rId26"/>
    <p:sldId id="319" r:id="rId27"/>
    <p:sldId id="320" r:id="rId28"/>
    <p:sldId id="321" r:id="rId29"/>
    <p:sldId id="322" r:id="rId30"/>
    <p:sldId id="323" r:id="rId31"/>
    <p:sldId id="324" r:id="rId32"/>
    <p:sldId id="325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 varScale="1">
        <p:scale>
          <a:sx n="115" d="100"/>
          <a:sy n="115" d="100"/>
        </p:scale>
        <p:origin x="192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571750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How To Get Started With Intermittent Fasting</a:t>
            </a:r>
            <a:endParaRPr lang="en-ID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851670"/>
            <a:ext cx="352839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It’s therefore best to opt for one of the less rigorous regimes to start with.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884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07654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 fact, you can eat your regular meals on five days of the week. The other two, you still get 500 or 600 calories to play with.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966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Choose your meals wisely, and you’ll experience the benefits without ever feeling hungry.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913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635646"/>
            <a:ext cx="396044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Alternatively, try the popular 16:8 method. For a large proportion of your fasting time you’ll be asleep.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173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403648" y="1707654"/>
            <a:ext cx="446449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Many people like the freedom that this offers. When they get used to the 16-hour fast, they find this way of eating quite simple.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469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923678"/>
            <a:ext cx="374441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want to work up to longer fasts once you’re used to fasting, you can.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510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635646"/>
            <a:ext cx="3888432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many people continue to follow their initial plan in the long-term and experience good results.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673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19" y="1563638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Staying Hydrated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19" y="2192338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Whatever type of intermittent fasting plan you try, you need to stay well-hydrated.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11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4032448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doesn’t mean you can’t have water and other calorie-free drinks. In fact, you should drink more of them!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904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79662"/>
            <a:ext cx="36004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Staying hydrated will ensure that toxins can be flushed effectively from your body.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910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you’re convinced of the benefits of intermittent fasting, you’ll need to know how to get started.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891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987574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will also help you to stay healthy in other ways.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C364E3-D993-7D4B-83A7-345D593E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904" y="2067694"/>
            <a:ext cx="2684016" cy="201301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5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672408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You’ll also avoid headaches and other problems associated with dehydration.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05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635646"/>
            <a:ext cx="4032448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Drinking calorie-free beverages during your fasting window can also help to prevent you from feeling hungry.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050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07654"/>
            <a:ext cx="388843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drink a glass of water when you’re beginning to feel hungry, you’ll continue fasting for longer.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92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275606"/>
            <a:ext cx="5511397" cy="890414"/>
          </a:xfrm>
        </p:spPr>
        <p:txBody>
          <a:bodyPr>
            <a:noAutofit/>
          </a:bodyPr>
          <a:lstStyle/>
          <a:p>
            <a:r>
              <a:rPr lang="en-US" dirty="0"/>
              <a:t>Try Experimenting With Different Eating Patterns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192338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We have suggested some eating plan timetables above, however that doesn’t mean you need to stick to them.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393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They may not work for you. You need to choose the right days and eating patterns to fit your lifestyle, preferences and needs.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07654"/>
            <a:ext cx="36004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Perhaps you prefer to begin eating as soon as you get up and then have your last meal early.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94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563638"/>
            <a:ext cx="36004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 may prefer to fast at the weekend so you don’t need to worry about feeling tired at work.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661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635646"/>
            <a:ext cx="381642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There is no single perfect IF plan for everyone. That means you may need to do a little experimentation.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393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347614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Think about which one you’re most drawn to and give it a try.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99242-53FE-3643-B0AC-142BBF71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13" y="2427734"/>
            <a:ext cx="2586582" cy="177966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4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So, how can you get yourself off to the best possible start? Here are some top tips.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8860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79712" y="1851670"/>
            <a:ext cx="3384376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you’re having problems, it’s time to go back to the drawing board.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9288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923678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Try a different intermittent fasting regime to see if that better suits your lifestyle.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495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79662"/>
            <a:ext cx="381642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Don’t be afraid to experiment – after all, experimentation could be the key to success.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057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91630"/>
            <a:ext cx="5511397" cy="890414"/>
          </a:xfrm>
        </p:spPr>
        <p:txBody>
          <a:bodyPr>
            <a:noAutofit/>
          </a:bodyPr>
          <a:lstStyle/>
          <a:p>
            <a:r>
              <a:rPr lang="en-US" dirty="0"/>
              <a:t>Starting With A Less Rigorous</a:t>
            </a:r>
            <a:br>
              <a:rPr lang="en-US" dirty="0"/>
            </a:br>
            <a:r>
              <a:rPr lang="en-US" dirty="0"/>
              <a:t>Regime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It may be tempting to try to lose as much weight as possible by starting out with a long fast.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09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347614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bear in mind this may not be the best approach.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B0BFDA-01D5-6D40-813F-3DEFD013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427734"/>
            <a:ext cx="3463032" cy="146832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0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635646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you’re used to a high-carb, high-sugar, processed foods diet, you’ll struggle to fast for 36 hours straight off.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18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79712" y="1707654"/>
            <a:ext cx="345638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find your first fast impossibly hard, you’ll probably put off the whole idea.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877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923678"/>
            <a:ext cx="3672408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It’s recommended to try any intermittent fasting plan for at least a month.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084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388843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will be very difficult for someone inexperienced to stick to an extended fast regime in the long-term.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991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1115</TotalTime>
  <Words>593</Words>
  <Application>Microsoft Macintosh PowerPoint</Application>
  <PresentationFormat>On-screen Show (16:9)</PresentationFormat>
  <Paragraphs>36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Starting With A Less Rigorous Regime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Staying Hydrated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Try Experimenting With Different Eating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76</cp:revision>
  <dcterms:created xsi:type="dcterms:W3CDTF">2018-10-15T07:11:14Z</dcterms:created>
  <dcterms:modified xsi:type="dcterms:W3CDTF">2020-03-01T13:44:47Z</dcterms:modified>
</cp:coreProperties>
</file>