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22"/>
  </p:notesMasterIdLst>
  <p:sldIdLst>
    <p:sldId id="257" r:id="rId2"/>
    <p:sldId id="261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10"/>
    <p:restoredTop sz="94650"/>
  </p:normalViewPr>
  <p:slideViewPr>
    <p:cSldViewPr>
      <p:cViewPr varScale="1">
        <p:scale>
          <a:sx n="156" d="100"/>
          <a:sy n="156" d="100"/>
        </p:scale>
        <p:origin x="200" y="3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A754-79BD-4972-839A-D62EA2C7C3E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F2C-A7F8-4A46-8FD9-0FE6834B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F2C-A7F8-4A46-8FD9-0FE6834BDE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4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9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22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979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6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6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0287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5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44ADE-5969-E345-9A29-D3F18514F321}"/>
              </a:ext>
            </a:extLst>
          </p:cNvPr>
          <p:cNvSpPr/>
          <p:nvPr/>
        </p:nvSpPr>
        <p:spPr>
          <a:xfrm>
            <a:off x="5334000" y="2343150"/>
            <a:ext cx="3581400" cy="25146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5AB16-A654-B842-91B1-87A656B0390F}"/>
              </a:ext>
            </a:extLst>
          </p:cNvPr>
          <p:cNvSpPr/>
          <p:nvPr/>
        </p:nvSpPr>
        <p:spPr>
          <a:xfrm>
            <a:off x="5410200" y="2419350"/>
            <a:ext cx="3429000" cy="2362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6809A-4301-AD41-933D-AE418453FFDA}"/>
              </a:ext>
            </a:extLst>
          </p:cNvPr>
          <p:cNvSpPr txBox="1"/>
          <p:nvPr/>
        </p:nvSpPr>
        <p:spPr>
          <a:xfrm>
            <a:off x="5486400" y="3246507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en-ID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95686"/>
            <a:ext cx="3672408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However, this type of eating plan also offers benefits beyond weight loss.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9988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Many people believe that it can offer other health and wellness benefits too.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5994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851670"/>
            <a:ext cx="4464496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Some of those benefits are even said to stretch further – some say it makes them more productive and focused.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071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296144"/>
            <a:ext cx="4536504" cy="9361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As a result, they can become more successful in the workplace.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170582-8CBF-A347-8BFF-0F37A7B05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94" y="2376264"/>
            <a:ext cx="2622660" cy="1779662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956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851670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There have been recent stories in the media of CEOs who claim their success is all down to intermittent fasting.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526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779662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Yet, the benefits don’t stop there. There is some evidence to show that intermittent fasting (or IF) helps wellness in other ways too.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6068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203598"/>
            <a:ext cx="4680520" cy="10801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It has been said to improve blood sugar levels and immunity.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E4D113-54E0-E444-91CD-95B837CAD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328" y="2283718"/>
            <a:ext cx="2619175" cy="1790452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33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923678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It may boost brain function, decrease inflammation and repair cells in the body too.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5157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995686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With all of this in mind, it’s easy to see why this way of eating is becoming more popular.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3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923678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Here, we’ll take a closer look at why intermittent fasting works to promote weight loss.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5303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347614"/>
            <a:ext cx="6447501" cy="602382"/>
          </a:xfrm>
        </p:spPr>
        <p:txBody>
          <a:bodyPr>
            <a:normAutofit/>
          </a:bodyPr>
          <a:lstStyle/>
          <a:p>
            <a:r>
              <a:rPr lang="en-US" dirty="0"/>
              <a:t>Why Is Intermittent Fasting So Popular?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1995686"/>
            <a:ext cx="3927221" cy="2160240"/>
          </a:xfrm>
        </p:spPr>
        <p:txBody>
          <a:bodyPr>
            <a:normAutofit/>
          </a:bodyPr>
          <a:lstStyle/>
          <a:p>
            <a:r>
              <a:rPr lang="en-US" dirty="0"/>
              <a:t>Obesity is becoming an increasing problem. So, it’s no wonder that so many people are looking for a better way to lose weight.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44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995686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We’ll examine the benefits of this lifestyle change and we’ll show you how to get started with this diet protocol.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4918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635646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Traditional diets that restrict calories often fail to work for many people. It’s difficult to follow this type of diet in the long-term.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9479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203598"/>
            <a:ext cx="4824536" cy="9361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This often leads to yo-yo dieting – an endless cycle of weight loss and gain.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D1D451-5BF4-DD47-9F62-CCEDE0F8A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356" y="2240350"/>
            <a:ext cx="2563119" cy="1708021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980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779662"/>
            <a:ext cx="3888432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Not only does this often result in mental health issues, it can also lead to even more weight gain overall.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2716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851670"/>
            <a:ext cx="396044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It comes as no surprise, then, that many people have been searching for a diet that can be maintained long-term.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6791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79662"/>
            <a:ext cx="3888432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Intermittent fasting is one such diet. More of a lifestyle change than an eating plan, it is different from regular diets.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30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79662"/>
            <a:ext cx="3528392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Many followers of intermittent fasting find it easy to follow for extended periods.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453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275606"/>
            <a:ext cx="4176464" cy="10801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Even better, it helps them to lose weight effectively.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6A76C2-A99C-864A-AB31-F02AA90CE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767" y="2355726"/>
            <a:ext cx="2560273" cy="1707654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345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Facet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1105</TotalTime>
  <Words>368</Words>
  <Application>Microsoft Macintosh PowerPoint</Application>
  <PresentationFormat>On-screen Show (16:9)</PresentationFormat>
  <Paragraphs>22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Trebuchet MS</vt:lpstr>
      <vt:lpstr>Wingdings 3</vt:lpstr>
      <vt:lpstr>Facet</vt:lpstr>
      <vt:lpstr>PowerPoint Presentation</vt:lpstr>
      <vt:lpstr>Why Is Intermittent Fasting So Popular?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73</cp:revision>
  <dcterms:created xsi:type="dcterms:W3CDTF">2018-10-15T07:11:14Z</dcterms:created>
  <dcterms:modified xsi:type="dcterms:W3CDTF">2020-03-01T10:00:20Z</dcterms:modified>
</cp:coreProperties>
</file>