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9"/>
  </p:notesMasterIdLst>
  <p:sldIdLst>
    <p:sldId id="257" r:id="rId2"/>
    <p:sldId id="284" r:id="rId3"/>
    <p:sldId id="289" r:id="rId4"/>
    <p:sldId id="285" r:id="rId5"/>
    <p:sldId id="286" r:id="rId6"/>
    <p:sldId id="287" r:id="rId7"/>
    <p:sldId id="28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5"/>
    <p:restoredTop sz="94650"/>
  </p:normalViewPr>
  <p:slideViewPr>
    <p:cSldViewPr>
      <p:cViewPr varScale="1">
        <p:scale>
          <a:sx n="79" d="100"/>
          <a:sy n="79" d="100"/>
        </p:scale>
        <p:origin x="24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16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18617" r="1914" b="6823"/>
          <a:stretch/>
        </p:blipFill>
        <p:spPr>
          <a:xfrm>
            <a:off x="-108520" y="-20537"/>
            <a:ext cx="9289032" cy="6120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86809A-4301-AD41-933D-AE418453FFDA}"/>
              </a:ext>
            </a:extLst>
          </p:cNvPr>
          <p:cNvSpPr txBox="1"/>
          <p:nvPr/>
        </p:nvSpPr>
        <p:spPr>
          <a:xfrm>
            <a:off x="5486400" y="3246507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ID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851670"/>
            <a:ext cx="3816424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These chapters should have given you all the information you need to triple your productivity.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5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779662"/>
            <a:ext cx="3816424" cy="20882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Whether in the home or in the workplace, these simple measures will help you get more done in less time.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85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347614"/>
            <a:ext cx="3672408" cy="19442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Thinking smarter means working smarter. Working smarter means being more effective.</a:t>
            </a:r>
            <a:r>
              <a:rPr lang="en-ID" dirty="0"/>
              <a:t> </a:t>
            </a:r>
            <a:r>
              <a:rPr lang="en-US" dirty="0"/>
              <a:t>Being more effective means you’ll have more leisure time.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69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131590"/>
            <a:ext cx="3600400" cy="12961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leisure time means less stress and greater positivity in your life.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F2FCDD-6FFB-E74C-A4DC-CBBD59C4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87419"/>
            <a:ext cx="2730500" cy="14605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07654"/>
            <a:ext cx="3816424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Therefore, tripling your productivity won’t just make you more successful, it’ll make you happier too.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3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79662"/>
            <a:ext cx="3888432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Follow the advice in this </a:t>
            </a:r>
            <a:r>
              <a:rPr lang="en-US" smtClean="0"/>
              <a:t>video course, </a:t>
            </a:r>
            <a:r>
              <a:rPr lang="en-US" dirty="0"/>
              <a:t>and you’ll find it easier than you imagined to achieve your personal best.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3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1206</TotalTime>
  <Words>116</Words>
  <Application>Microsoft Office PowerPoint</Application>
  <PresentationFormat>On-screen Show (16:9)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Cally</cp:lastModifiedBy>
  <cp:revision>75</cp:revision>
  <dcterms:created xsi:type="dcterms:W3CDTF">2018-10-15T07:11:14Z</dcterms:created>
  <dcterms:modified xsi:type="dcterms:W3CDTF">2020-01-29T14:21:18Z</dcterms:modified>
</cp:coreProperties>
</file>