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29"/>
  </p:notesMasterIdLst>
  <p:sldIdLst>
    <p:sldId id="257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61" r:id="rId11"/>
    <p:sldId id="284" r:id="rId12"/>
    <p:sldId id="299" r:id="rId13"/>
    <p:sldId id="300" r:id="rId14"/>
    <p:sldId id="301" r:id="rId15"/>
    <p:sldId id="302" r:id="rId16"/>
    <p:sldId id="303" r:id="rId17"/>
    <p:sldId id="285" r:id="rId18"/>
    <p:sldId id="286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5"/>
    <a:srgbClr val="FFE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25"/>
    <p:restoredTop sz="94650"/>
  </p:normalViewPr>
  <p:slideViewPr>
    <p:cSldViewPr>
      <p:cViewPr varScale="1">
        <p:scale>
          <a:sx n="79" d="100"/>
          <a:sy n="79" d="100"/>
        </p:scale>
        <p:origin x="24" y="2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A754-79BD-4972-839A-D62EA2C7C3EA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BBF2C-A7F8-4A46-8FD9-0FE6834BD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F2C-A7F8-4A46-8FD9-0FE6834BDE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3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4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9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225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20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0979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69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36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7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2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5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8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4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7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4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6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0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41E9-601D-4A27-BF72-C7763949FF5A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600" b="1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429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3716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0" t="18617" r="1914" b="6823"/>
          <a:stretch/>
        </p:blipFill>
        <p:spPr>
          <a:xfrm>
            <a:off x="-108520" y="-20537"/>
            <a:ext cx="9289032" cy="61206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9C44ADE-5969-E345-9A29-D3F18514F321}"/>
              </a:ext>
            </a:extLst>
          </p:cNvPr>
          <p:cNvSpPr/>
          <p:nvPr/>
        </p:nvSpPr>
        <p:spPr>
          <a:xfrm>
            <a:off x="5334000" y="2343150"/>
            <a:ext cx="3581400" cy="251460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985AB16-A654-B842-91B1-87A656B0390F}"/>
              </a:ext>
            </a:extLst>
          </p:cNvPr>
          <p:cNvSpPr/>
          <p:nvPr/>
        </p:nvSpPr>
        <p:spPr>
          <a:xfrm>
            <a:off x="5410200" y="2419350"/>
            <a:ext cx="3429000" cy="2362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086809A-4301-AD41-933D-AE418453FFDA}"/>
              </a:ext>
            </a:extLst>
          </p:cNvPr>
          <p:cNvSpPr txBox="1"/>
          <p:nvPr/>
        </p:nvSpPr>
        <p:spPr>
          <a:xfrm>
            <a:off x="5486400" y="2584787"/>
            <a:ext cx="3276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Calibri" panose="020F0502020204030204" pitchFamily="34" charset="0"/>
                <a:cs typeface="Calibri" panose="020F0502020204030204" pitchFamily="34" charset="0"/>
              </a:rPr>
              <a:t>Increasing Productivity At Home</a:t>
            </a:r>
            <a:endParaRPr lang="en-ID" sz="4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275606"/>
            <a:ext cx="6447501" cy="602382"/>
          </a:xfrm>
        </p:spPr>
        <p:txBody>
          <a:bodyPr>
            <a:normAutofit/>
          </a:bodyPr>
          <a:lstStyle/>
          <a:p>
            <a:r>
              <a:rPr lang="en-US" sz="2600" dirty="0"/>
              <a:t>Create An Enjoyable Environment</a:t>
            </a:r>
            <a:endParaRPr lang="en-ID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1904306"/>
            <a:ext cx="4071237" cy="2035596"/>
          </a:xfrm>
        </p:spPr>
        <p:txBody>
          <a:bodyPr>
            <a:normAutofit/>
          </a:bodyPr>
          <a:lstStyle/>
          <a:p>
            <a:r>
              <a:rPr lang="en-US" dirty="0"/>
              <a:t>When you’re at home, you’re in your own space. That means you have the freedom to create an environment conducive to productivity.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6102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987574"/>
            <a:ext cx="3600400" cy="12961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There are rules and regulations that must be followed.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AB4BE4A-86F0-1C40-B8C6-1D8A03C9D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370" y="2401773"/>
            <a:ext cx="2599068" cy="1659756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85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779662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That means you can think about how you can create the best space for you to stay productive.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0189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707654"/>
            <a:ext cx="3960440" cy="19442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One way to make a productive environment at home is listening to the right kind of music while you work.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3195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563638"/>
            <a:ext cx="3600400" cy="230425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We’ve already said that distractions ought to be avoided. However, at home, background music can often improve focus.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5142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635646"/>
            <a:ext cx="3672408" cy="216024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It’s always wise to avoid any music with vocals. This is distracting and draws focus away from the task you’re working on.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610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491630"/>
            <a:ext cx="4248472" cy="252028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Instead, choose instrumental tracks that are upbeat. If you’re drumming, dancing or tapping your feet while you listen, it’s the wrong music for you.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7233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779662"/>
            <a:ext cx="6447501" cy="602382"/>
          </a:xfrm>
        </p:spPr>
        <p:txBody>
          <a:bodyPr>
            <a:normAutofit/>
          </a:bodyPr>
          <a:lstStyle/>
          <a:p>
            <a:r>
              <a:rPr lang="en-US" sz="2600" dirty="0"/>
              <a:t>Celebrate And Reward Your Achievements</a:t>
            </a:r>
            <a:endParaRPr lang="en-ID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408362"/>
            <a:ext cx="4071237" cy="1459532"/>
          </a:xfrm>
        </p:spPr>
        <p:txBody>
          <a:bodyPr>
            <a:normAutofit/>
          </a:bodyPr>
          <a:lstStyle/>
          <a:p>
            <a:r>
              <a:rPr lang="en-US" dirty="0"/>
              <a:t>In the workplace, it’s becoming more common to celebrate and reward achievements.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7624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1779662"/>
            <a:ext cx="3312368" cy="187220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It’s vital to take the time to congratulate yourself whenever you have a productive day.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1998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1707654"/>
            <a:ext cx="4320480" cy="223224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Only through celebration and reward will you retain motivation to carry on trying and striving towards your goals.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2495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923678"/>
            <a:ext cx="3384376" cy="19442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Many people tend to associate productivity with the workplace.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2005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203598"/>
            <a:ext cx="3600400" cy="136815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Reflect on every day to determine what worked for you and what failed.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670A75-0002-F444-B655-DDD367F72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010" y="2571750"/>
            <a:ext cx="2651787" cy="1491630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766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779662"/>
            <a:ext cx="396044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Instead, identify why they went wrong. Reflection will boost your future productivity in the long run.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3849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1779662"/>
            <a:ext cx="3384376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If you dwell for too long on the things that failed, you end up overlooking what went well.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562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779662"/>
            <a:ext cx="345638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Humans naturally seek out rewards. Each time you celebrate a success, you’re rewarding yourself.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5898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779662"/>
            <a:ext cx="4176464" cy="20882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You’ll also begin to develop habits and rituals that will make you more productive in the future.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5815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071363"/>
            <a:ext cx="3600400" cy="144016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You’ll also forge a more positive relationship with yourself.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A656F42-61E1-874F-8DEE-24F9F0138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715" y="2422624"/>
            <a:ext cx="2494377" cy="1661294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307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555526"/>
            <a:ext cx="3888432" cy="936104"/>
          </a:xfrm>
        </p:spPr>
        <p:txBody>
          <a:bodyPr>
            <a:normAutofit/>
          </a:bodyPr>
          <a:lstStyle/>
          <a:p>
            <a:r>
              <a:rPr lang="en-US" dirty="0"/>
              <a:t>How can you celebrate your achievements?</a:t>
            </a:r>
            <a:endParaRPr lang="en-ID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8BA08B61-45AA-8A4F-83A2-8CF8B4610EEC}"/>
              </a:ext>
            </a:extLst>
          </p:cNvPr>
          <p:cNvSpPr txBox="1">
            <a:spLocks/>
          </p:cNvSpPr>
          <p:nvPr/>
        </p:nvSpPr>
        <p:spPr>
          <a:xfrm>
            <a:off x="1043608" y="1563638"/>
            <a:ext cx="5400600" cy="273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Keep your own victory log that you can look back over. 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Do something that you love but hardly ever have time to do.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Buy a treat for yourself.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Take some me-time.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6392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419622"/>
            <a:ext cx="4392488" cy="28803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When you reward your own achievements, even at home, you’ll increase your productivity in the future. You’ll also be more motivated to achieve your personal best.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8079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707654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Yet, being productive at home is also important for your family life and your mental well-being.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8047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707654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Everyone has a host of tasks and responsibilities that need to be tackled in the home.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856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851670"/>
            <a:ext cx="3744416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Yet, by simply utilizing a few productivity techniques, you’ll revolutionize your home life.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9213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707654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Many of the ideas that we’ve already covered in this </a:t>
            </a:r>
            <a:r>
              <a:rPr lang="en-US" dirty="0" smtClean="0"/>
              <a:t>video course </a:t>
            </a:r>
            <a:r>
              <a:rPr lang="en-US" dirty="0"/>
              <a:t>can be applied at home as well as work.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6411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635646"/>
            <a:ext cx="3960440" cy="237626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 can delegate tasks to family members too. Anyone can clear the table after a meal or take out the garbage.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157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1779662"/>
            <a:ext cx="3312368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 can even apply the “Eat the Frog” and “80/20” rules in the home environment.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5057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635646"/>
            <a:ext cx="3456384" cy="2016224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/>
              <a:t>However, there are a couple of additional productivity techniques you can add at home to make yourself more productive.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3680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Face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1165</TotalTime>
  <Words>530</Words>
  <Application>Microsoft Office PowerPoint</Application>
  <PresentationFormat>On-screen Show (16:9)</PresentationFormat>
  <Paragraphs>34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Create An Enjoyable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Celebrate And Reward Your Achievements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Cally</cp:lastModifiedBy>
  <cp:revision>82</cp:revision>
  <dcterms:created xsi:type="dcterms:W3CDTF">2018-10-15T07:11:14Z</dcterms:created>
  <dcterms:modified xsi:type="dcterms:W3CDTF">2020-01-29T14:28:48Z</dcterms:modified>
</cp:coreProperties>
</file>