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32"/>
  </p:notesMasterIdLst>
  <p:sldIdLst>
    <p:sldId id="257" r:id="rId2"/>
    <p:sldId id="284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5"/>
    <a:srgbClr val="FFE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25"/>
    <p:restoredTop sz="94650"/>
  </p:normalViewPr>
  <p:slideViewPr>
    <p:cSldViewPr>
      <p:cViewPr varScale="1">
        <p:scale>
          <a:sx n="115" d="100"/>
          <a:sy n="115" d="100"/>
        </p:scale>
        <p:origin x="192" y="10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BA754-79BD-4972-839A-D62EA2C7C3EA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BF2C-A7F8-4A46-8FD9-0FE6834BD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BF2C-A7F8-4A46-8FD9-0FE6834BDE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3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4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9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4225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20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097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69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3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7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2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5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8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4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7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4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6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41E9-601D-4A27-BF72-C7763949FF5A}" type="datetimeFigureOut">
              <a:rPr lang="en-US" smtClean="0"/>
              <a:pPr/>
              <a:t>1/27/20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8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600" b="1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4290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8580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71600" indent="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0" t="18617" r="1914" b="6823"/>
          <a:stretch/>
        </p:blipFill>
        <p:spPr>
          <a:xfrm>
            <a:off x="-108520" y="-20537"/>
            <a:ext cx="9289032" cy="61206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C44ADE-5969-E345-9A29-D3F18514F321}"/>
              </a:ext>
            </a:extLst>
          </p:cNvPr>
          <p:cNvSpPr/>
          <p:nvPr/>
        </p:nvSpPr>
        <p:spPr>
          <a:xfrm>
            <a:off x="5334000" y="2343150"/>
            <a:ext cx="3581400" cy="25146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85AB16-A654-B842-91B1-87A656B0390F}"/>
              </a:ext>
            </a:extLst>
          </p:cNvPr>
          <p:cNvSpPr/>
          <p:nvPr/>
        </p:nvSpPr>
        <p:spPr>
          <a:xfrm>
            <a:off x="5410200" y="2419350"/>
            <a:ext cx="3429000" cy="2362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6809A-4301-AD41-933D-AE418453FFDA}"/>
              </a:ext>
            </a:extLst>
          </p:cNvPr>
          <p:cNvSpPr txBox="1"/>
          <p:nvPr/>
        </p:nvSpPr>
        <p:spPr>
          <a:xfrm>
            <a:off x="5486400" y="2677120"/>
            <a:ext cx="3276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Delegate, Outsource And Utilize Tools</a:t>
            </a:r>
            <a:endParaRPr lang="en-ID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A1007-9821-AD42-8D84-751F6FC6A0AA}"/>
              </a:ext>
            </a:extLst>
          </p:cNvPr>
          <p:cNvSpPr txBox="1">
            <a:spLocks/>
          </p:cNvSpPr>
          <p:nvPr/>
        </p:nvSpPr>
        <p:spPr>
          <a:xfrm>
            <a:off x="971600" y="1923678"/>
            <a:ext cx="4464496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Tedious tasks. Mindless jobs which require minimal skill such as filing or photocopying can be delegated.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7802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A1007-9821-AD42-8D84-751F6FC6A0AA}"/>
              </a:ext>
            </a:extLst>
          </p:cNvPr>
          <p:cNvSpPr txBox="1">
            <a:spLocks/>
          </p:cNvSpPr>
          <p:nvPr/>
        </p:nvSpPr>
        <p:spPr>
          <a:xfrm>
            <a:off x="971600" y="1851670"/>
            <a:ext cx="4464496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Time-consuming tasks. Break these long jobs into chunks then delegate each section to other people.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9643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A1007-9821-AD42-8D84-751F6FC6A0AA}"/>
              </a:ext>
            </a:extLst>
          </p:cNvPr>
          <p:cNvSpPr txBox="1">
            <a:spLocks/>
          </p:cNvSpPr>
          <p:nvPr/>
        </p:nvSpPr>
        <p:spPr>
          <a:xfrm>
            <a:off x="971600" y="1563638"/>
            <a:ext cx="4536504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Teachable tasks. If you could show someone else how to do the job just as well as you, do it! It’ll take time in the short-term but save you hours in the long run.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7254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A1007-9821-AD42-8D84-751F6FC6A0AA}"/>
              </a:ext>
            </a:extLst>
          </p:cNvPr>
          <p:cNvSpPr txBox="1">
            <a:spLocks/>
          </p:cNvSpPr>
          <p:nvPr/>
        </p:nvSpPr>
        <p:spPr>
          <a:xfrm>
            <a:off x="971600" y="1707654"/>
            <a:ext cx="4608512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Tasks you can’t do. Nobody is an expert at everything. If you’re poor at report-writing, design or have no IT skills, delegate those tasks.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3193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A1007-9821-AD42-8D84-751F6FC6A0AA}"/>
              </a:ext>
            </a:extLst>
          </p:cNvPr>
          <p:cNvSpPr txBox="1">
            <a:spLocks/>
          </p:cNvSpPr>
          <p:nvPr/>
        </p:nvSpPr>
        <p:spPr>
          <a:xfrm>
            <a:off x="971600" y="1707654"/>
            <a:ext cx="4896544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Time-sensitive tasks. If you simply lack sufficient time to complete a time-sensitive job, delegate elements of it to others.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1250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A1007-9821-AD42-8D84-751F6FC6A0AA}"/>
              </a:ext>
            </a:extLst>
          </p:cNvPr>
          <p:cNvSpPr txBox="1">
            <a:spLocks/>
          </p:cNvSpPr>
          <p:nvPr/>
        </p:nvSpPr>
        <p:spPr>
          <a:xfrm>
            <a:off x="1907704" y="1923678"/>
            <a:ext cx="36004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Now you know which tasks you can delegate. How do you go about doing it?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3124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A1007-9821-AD42-8D84-751F6FC6A0AA}"/>
              </a:ext>
            </a:extLst>
          </p:cNvPr>
          <p:cNvSpPr txBox="1">
            <a:spLocks/>
          </p:cNvSpPr>
          <p:nvPr/>
        </p:nvSpPr>
        <p:spPr>
          <a:xfrm>
            <a:off x="2051720" y="1353561"/>
            <a:ext cx="3672408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First, you need to select the best person for each task.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E70059-5529-5F4B-907B-C6F1106B4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388096"/>
            <a:ext cx="2397341" cy="1263774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618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A1007-9821-AD42-8D84-751F6FC6A0AA}"/>
              </a:ext>
            </a:extLst>
          </p:cNvPr>
          <p:cNvSpPr txBox="1">
            <a:spLocks/>
          </p:cNvSpPr>
          <p:nvPr/>
        </p:nvSpPr>
        <p:spPr>
          <a:xfrm>
            <a:off x="1547664" y="1563638"/>
            <a:ext cx="432048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You also need to explain the reasons for delegating the task. The person you’ve chosen needs to know why they’ve been selected.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6030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A1007-9821-AD42-8D84-751F6FC6A0AA}"/>
              </a:ext>
            </a:extLst>
          </p:cNvPr>
          <p:cNvSpPr txBox="1">
            <a:spLocks/>
          </p:cNvSpPr>
          <p:nvPr/>
        </p:nvSpPr>
        <p:spPr>
          <a:xfrm>
            <a:off x="1619672" y="1635646"/>
            <a:ext cx="4104456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It goes without saying that when you delegate tasks, you need to supply the right instructions to go with them.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7625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A1007-9821-AD42-8D84-751F6FC6A0AA}"/>
              </a:ext>
            </a:extLst>
          </p:cNvPr>
          <p:cNvSpPr txBox="1">
            <a:spLocks/>
          </p:cNvSpPr>
          <p:nvPr/>
        </p:nvSpPr>
        <p:spPr>
          <a:xfrm>
            <a:off x="2195736" y="1563638"/>
            <a:ext cx="3240360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Make it clear precisely what you need, or you’ll end up wasting time redoing the task in hand.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2602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779662"/>
            <a:ext cx="3456384" cy="20882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If you look at all your tasks, there are probably many that you could delegate or outsource.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853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A1007-9821-AD42-8D84-751F6FC6A0AA}"/>
              </a:ext>
            </a:extLst>
          </p:cNvPr>
          <p:cNvSpPr txBox="1">
            <a:spLocks/>
          </p:cNvSpPr>
          <p:nvPr/>
        </p:nvSpPr>
        <p:spPr>
          <a:xfrm>
            <a:off x="1907704" y="1563638"/>
            <a:ext cx="3672408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This ensures the task is completed to the same standards as when you were doing it yourself.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5521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A1007-9821-AD42-8D84-751F6FC6A0AA}"/>
              </a:ext>
            </a:extLst>
          </p:cNvPr>
          <p:cNvSpPr txBox="1">
            <a:spLocks/>
          </p:cNvSpPr>
          <p:nvPr/>
        </p:nvSpPr>
        <p:spPr>
          <a:xfrm>
            <a:off x="1691680" y="1635646"/>
            <a:ext cx="4104456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On the same note, outsourcing can also be highly beneficial for productivity. This applies both in the home and at work.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31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A1007-9821-AD42-8D84-751F6FC6A0AA}"/>
              </a:ext>
            </a:extLst>
          </p:cNvPr>
          <p:cNvSpPr txBox="1">
            <a:spLocks/>
          </p:cNvSpPr>
          <p:nvPr/>
        </p:nvSpPr>
        <p:spPr>
          <a:xfrm>
            <a:off x="1907704" y="1347614"/>
            <a:ext cx="3672408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What kind of tasks can you outsource?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0DDF87-6790-D345-88CA-CE24BEEF1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836" y="2375396"/>
            <a:ext cx="2416144" cy="1204466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572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A1007-9821-AD42-8D84-751F6FC6A0AA}"/>
              </a:ext>
            </a:extLst>
          </p:cNvPr>
          <p:cNvSpPr txBox="1">
            <a:spLocks/>
          </p:cNvSpPr>
          <p:nvPr/>
        </p:nvSpPr>
        <p:spPr>
          <a:xfrm>
            <a:off x="1691680" y="1491630"/>
            <a:ext cx="4176464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Why not consider hiring a VA (or virtual assistant). If you’re running a business, a low-cost VA can help with repetitive and low-skilled tasks.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0103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A1007-9821-AD42-8D84-751F6FC6A0AA}"/>
              </a:ext>
            </a:extLst>
          </p:cNvPr>
          <p:cNvSpPr txBox="1">
            <a:spLocks/>
          </p:cNvSpPr>
          <p:nvPr/>
        </p:nvSpPr>
        <p:spPr>
          <a:xfrm>
            <a:off x="2051720" y="1635646"/>
            <a:ext cx="3384376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When you eliminate these tasks from your life, you’ll get more essential work done.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033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A1007-9821-AD42-8D84-751F6FC6A0AA}"/>
              </a:ext>
            </a:extLst>
          </p:cNvPr>
          <p:cNvSpPr txBox="1">
            <a:spLocks/>
          </p:cNvSpPr>
          <p:nvPr/>
        </p:nvSpPr>
        <p:spPr>
          <a:xfrm>
            <a:off x="1403648" y="1563638"/>
            <a:ext cx="468052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Hire some help at home. Staying productive at home is easier if you outsource the most menial, boring and repetitive tasks to others. Hire a cleaner to save you time.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5030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A1007-9821-AD42-8D84-751F6FC6A0AA}"/>
              </a:ext>
            </a:extLst>
          </p:cNvPr>
          <p:cNvSpPr txBox="1">
            <a:spLocks/>
          </p:cNvSpPr>
          <p:nvPr/>
        </p:nvSpPr>
        <p:spPr>
          <a:xfrm>
            <a:off x="1547664" y="1779662"/>
            <a:ext cx="432048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Get a gardener to keep your lawn looking its best rather than spending an hour mowing each weekend.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931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A1007-9821-AD42-8D84-751F6FC6A0AA}"/>
              </a:ext>
            </a:extLst>
          </p:cNvPr>
          <p:cNvSpPr txBox="1">
            <a:spLocks/>
          </p:cNvSpPr>
          <p:nvPr/>
        </p:nvSpPr>
        <p:spPr>
          <a:xfrm>
            <a:off x="1979712" y="1131590"/>
            <a:ext cx="367240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You should also be utilizing productivity tools to their best advantage.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A21C86-AB35-4D42-8488-73725B972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166" y="2571750"/>
            <a:ext cx="1841500" cy="1397000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953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A1007-9821-AD42-8D84-751F6FC6A0AA}"/>
              </a:ext>
            </a:extLst>
          </p:cNvPr>
          <p:cNvSpPr txBox="1">
            <a:spLocks/>
          </p:cNvSpPr>
          <p:nvPr/>
        </p:nvSpPr>
        <p:spPr>
          <a:xfrm>
            <a:off x="1835696" y="1203598"/>
            <a:ext cx="3672408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Invest in a tablet that allows you to work on your commute.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E38F46-0766-8F48-BA52-EB9A88C9B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50" y="2571750"/>
            <a:ext cx="2247900" cy="1473200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87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A1007-9821-AD42-8D84-751F6FC6A0AA}"/>
              </a:ext>
            </a:extLst>
          </p:cNvPr>
          <p:cNvSpPr txBox="1">
            <a:spLocks/>
          </p:cNvSpPr>
          <p:nvPr/>
        </p:nvSpPr>
        <p:spPr>
          <a:xfrm>
            <a:off x="1835696" y="1707654"/>
            <a:ext cx="4032448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Harness the potential of the latest apps to make managing all elements of your life smoother and easier.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9731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707654"/>
            <a:ext cx="3384376" cy="230425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Delegating and outsourcing can make you considerably more productive.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001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A1007-9821-AD42-8D84-751F6FC6A0AA}"/>
              </a:ext>
            </a:extLst>
          </p:cNvPr>
          <p:cNvSpPr txBox="1">
            <a:spLocks/>
          </p:cNvSpPr>
          <p:nvPr/>
        </p:nvSpPr>
        <p:spPr>
          <a:xfrm>
            <a:off x="1907704" y="1131590"/>
            <a:ext cx="367240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By making these simple changes, you’ll be much more productive daily.</a:t>
            </a:r>
            <a:endParaRPr lang="en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FF579F-616E-364F-B87A-DDCEE8D4A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344" y="2594373"/>
            <a:ext cx="2603128" cy="1489681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420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779662"/>
            <a:ext cx="3816424" cy="20882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While it sounds obvious that we should all be delegating and outsourcing more, few of us do it. Why?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3931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0" y="1707654"/>
            <a:ext cx="3240360" cy="223224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We tend to think that delegating is trying to escape and pass off work to other people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86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1995686"/>
            <a:ext cx="3600400" cy="1800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You may even think you’re the only one that can do the job properly.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7281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779662"/>
            <a:ext cx="4104456" cy="20162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Letting go is difficult. However, to be productive you must accept you can’t accomplish everything on your own.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7257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851670"/>
            <a:ext cx="3528392" cy="20162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After all, if you delegate the wrong tasks, you could be giving yourself more work, not less.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9448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555526"/>
            <a:ext cx="5544616" cy="1368152"/>
          </a:xfrm>
        </p:spPr>
        <p:txBody>
          <a:bodyPr>
            <a:normAutofit/>
          </a:bodyPr>
          <a:lstStyle/>
          <a:p>
            <a:r>
              <a:rPr lang="en-US" dirty="0"/>
              <a:t>How do you know which tasks are suitable for delegation?</a:t>
            </a:r>
            <a:br>
              <a:rPr lang="en-US" dirty="0"/>
            </a:br>
            <a:r>
              <a:rPr lang="en-US" dirty="0"/>
              <a:t>Here is a quick guide: </a:t>
            </a:r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EA1007-9821-AD42-8D84-751F6FC6A0AA}"/>
              </a:ext>
            </a:extLst>
          </p:cNvPr>
          <p:cNvSpPr txBox="1">
            <a:spLocks/>
          </p:cNvSpPr>
          <p:nvPr/>
        </p:nvSpPr>
        <p:spPr>
          <a:xfrm>
            <a:off x="971600" y="1923678"/>
            <a:ext cx="4536504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Tiny tasks. These are jobs which are quick to do individually but which mount up over time. Tasks like scheduling meetings, deleting spam or booking flights can all be delegated.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910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1129</TotalTime>
  <Words>609</Words>
  <Application>Microsoft Macintosh PowerPoint</Application>
  <PresentationFormat>On-screen Show (16:9)</PresentationFormat>
  <Paragraphs>32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80</cp:revision>
  <dcterms:created xsi:type="dcterms:W3CDTF">2018-10-15T07:11:14Z</dcterms:created>
  <dcterms:modified xsi:type="dcterms:W3CDTF">2020-01-27T08:18:18Z</dcterms:modified>
</cp:coreProperties>
</file>