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40"/>
  </p:notesMasterIdLst>
  <p:sldIdLst>
    <p:sldId id="257" r:id="rId2"/>
    <p:sldId id="291" r:id="rId3"/>
    <p:sldId id="292" r:id="rId4"/>
    <p:sldId id="293" r:id="rId5"/>
    <p:sldId id="261" r:id="rId6"/>
    <p:sldId id="284"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285" r:id="rId20"/>
    <p:sldId id="286" r:id="rId21"/>
    <p:sldId id="306" r:id="rId22"/>
    <p:sldId id="307" r:id="rId23"/>
    <p:sldId id="308" r:id="rId24"/>
    <p:sldId id="309" r:id="rId25"/>
    <p:sldId id="310" r:id="rId26"/>
    <p:sldId id="311" r:id="rId27"/>
    <p:sldId id="287" r:id="rId28"/>
    <p:sldId id="288" r:id="rId29"/>
    <p:sldId id="312" r:id="rId30"/>
    <p:sldId id="313" r:id="rId31"/>
    <p:sldId id="314" r:id="rId32"/>
    <p:sldId id="315" r:id="rId33"/>
    <p:sldId id="316" r:id="rId34"/>
    <p:sldId id="317" r:id="rId35"/>
    <p:sldId id="318" r:id="rId36"/>
    <p:sldId id="319" r:id="rId37"/>
    <p:sldId id="320" r:id="rId38"/>
    <p:sldId id="321"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25"/>
    <p:restoredTop sz="94650"/>
  </p:normalViewPr>
  <p:slideViewPr>
    <p:cSldViewPr>
      <p:cViewPr varScale="1">
        <p:scale>
          <a:sx n="115" d="100"/>
          <a:sy n="115" d="100"/>
        </p:scale>
        <p:origin x="192" y="106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BA754-79BD-4972-839A-D62EA2C7C3EA}" type="datetimeFigureOut">
              <a:rPr lang="en-US" smtClean="0"/>
              <a:pPr/>
              <a:t>1/27/20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BBF2C-A7F8-4A46-8FD9-0FE6834BDEB8}" type="slidenum">
              <a:rPr lang="en-US" smtClean="0"/>
              <a:pPr/>
              <a:t>‹#›</a:t>
            </a:fld>
            <a:endParaRPr lang="en-US"/>
          </a:p>
        </p:txBody>
      </p:sp>
    </p:spTree>
    <p:extLst>
      <p:ext uri="{BB962C8B-B14F-4D97-AF65-F5344CB8AC3E}">
        <p14:creationId xmlns:p14="http://schemas.microsoft.com/office/powerpoint/2010/main" val="22016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C59BBF2C-A7F8-4A46-8FD9-0FE6834BDEB8}" type="slidenum">
              <a:rPr lang="en-US" smtClean="0"/>
              <a:pPr/>
              <a:t>1</a:t>
            </a:fld>
            <a:endParaRPr lang="en-US"/>
          </a:p>
        </p:txBody>
      </p:sp>
    </p:spTree>
    <p:extLst>
      <p:ext uri="{BB962C8B-B14F-4D97-AF65-F5344CB8AC3E}">
        <p14:creationId xmlns:p14="http://schemas.microsoft.com/office/powerpoint/2010/main" val="307873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41804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6724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69422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89372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097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55246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57473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27107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03572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8241E9-601D-4A27-BF72-C7763949FF5A}" type="datetimeFigureOut">
              <a:rPr lang="en-US" smtClean="0"/>
              <a:pPr/>
              <a:t>1/27/20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08645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8241E9-601D-4A27-BF72-C7763949FF5A}" type="datetimeFigureOut">
              <a:rPr lang="en-US" smtClean="0"/>
              <a:pPr/>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26138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241E9-601D-4A27-BF72-C7763949FF5A}" type="datetimeFigureOut">
              <a:rPr lang="en-US" smtClean="0"/>
              <a:pPr/>
              <a:t>1/27/20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10554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8241E9-601D-4A27-BF72-C7763949FF5A}" type="datetimeFigureOut">
              <a:rPr lang="en-US" smtClean="0"/>
              <a:pPr/>
              <a:t>1/27/20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52087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241E9-601D-4A27-BF72-C7763949FF5A}" type="datetimeFigureOut">
              <a:rPr lang="en-US" smtClean="0"/>
              <a:pPr/>
              <a:t>1/27/20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305934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272176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D8241E9-601D-4A27-BF72-C7763949FF5A}" type="datetimeFigureOut">
              <a:rPr lang="en-US" smtClean="0"/>
              <a:pPr/>
              <a:t>1/27/20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6AFA4-EB3C-4B7D-993E-220BD55D95C0}" type="slidenum">
              <a:rPr lang="en-US" smtClean="0"/>
              <a:pPr/>
              <a:t>‹#›</a:t>
            </a:fld>
            <a:endParaRPr lang="en-US"/>
          </a:p>
        </p:txBody>
      </p:sp>
    </p:spTree>
    <p:extLst>
      <p:ext uri="{BB962C8B-B14F-4D97-AF65-F5344CB8AC3E}">
        <p14:creationId xmlns:p14="http://schemas.microsoft.com/office/powerpoint/2010/main" val="10803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4D8241E9-601D-4A27-BF72-C7763949FF5A}" type="datetimeFigureOut">
              <a:rPr lang="en-US" smtClean="0"/>
              <a:pPr/>
              <a:t>1/27/20</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4586AFA4-EB3C-4B7D-993E-220BD55D95C0}" type="slidenum">
              <a:rPr lang="en-US" smtClean="0"/>
              <a:pPr/>
              <a:t>‹#›</a:t>
            </a:fld>
            <a:endParaRPr lang="en-US"/>
          </a:p>
        </p:txBody>
      </p:sp>
    </p:spTree>
    <p:extLst>
      <p:ext uri="{BB962C8B-B14F-4D97-AF65-F5344CB8AC3E}">
        <p14:creationId xmlns:p14="http://schemas.microsoft.com/office/powerpoint/2010/main" val="368198188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defTabSz="342900" rtl="0" eaLnBrk="1" latinLnBrk="0" hangingPunct="1">
        <a:spcBef>
          <a:spcPct val="0"/>
        </a:spcBef>
        <a:buNone/>
        <a:defRPr sz="2600" b="1"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870" t="18617" r="1914" b="6823"/>
          <a:stretch/>
        </p:blipFill>
        <p:spPr>
          <a:xfrm>
            <a:off x="-108520" y="-20537"/>
            <a:ext cx="9289032" cy="6120680"/>
          </a:xfrm>
          <a:prstGeom prst="rect">
            <a:avLst/>
          </a:prstGeom>
        </p:spPr>
      </p:pic>
      <p:sp>
        <p:nvSpPr>
          <p:cNvPr id="10" name="Rectangle 9">
            <a:extLst>
              <a:ext uri="{FF2B5EF4-FFF2-40B4-BE49-F238E27FC236}">
                <a16:creationId xmlns:a16="http://schemas.microsoft.com/office/drawing/2014/main" id="{E9C44ADE-5969-E345-9A29-D3F18514F321}"/>
              </a:ext>
            </a:extLst>
          </p:cNvPr>
          <p:cNvSpPr/>
          <p:nvPr/>
        </p:nvSpPr>
        <p:spPr>
          <a:xfrm>
            <a:off x="5334000" y="2343150"/>
            <a:ext cx="3581400" cy="25146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85AB16-A654-B842-91B1-87A656B0390F}"/>
              </a:ext>
            </a:extLst>
          </p:cNvPr>
          <p:cNvSpPr/>
          <p:nvPr/>
        </p:nvSpPr>
        <p:spPr>
          <a:xfrm>
            <a:off x="5410200" y="2419350"/>
            <a:ext cx="3429000" cy="236220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086809A-4301-AD41-933D-AE418453FFDA}"/>
              </a:ext>
            </a:extLst>
          </p:cNvPr>
          <p:cNvSpPr txBox="1"/>
          <p:nvPr/>
        </p:nvSpPr>
        <p:spPr>
          <a:xfrm>
            <a:off x="5486400" y="2538621"/>
            <a:ext cx="3276600" cy="2123658"/>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Recognize What’s Important</a:t>
            </a:r>
            <a:endParaRPr lang="en-ID" sz="44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725368"/>
            <a:ext cx="4968552" cy="243055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lvl="0" indent="-342900">
              <a:buFont typeface="Arial" panose="020B0604020202020204" pitchFamily="34" charset="0"/>
              <a:buChar char="•"/>
            </a:pPr>
            <a:r>
              <a:rPr lang="en-US" dirty="0"/>
              <a:t>Get rid of junk mail. Eliminate any subscriptions that you don’t read and block spam. This means you won’t need to read as many emails.</a:t>
            </a:r>
            <a:endParaRPr lang="en-ID" dirty="0"/>
          </a:p>
        </p:txBody>
      </p:sp>
    </p:spTree>
    <p:extLst>
      <p:ext uri="{BB962C8B-B14F-4D97-AF65-F5344CB8AC3E}">
        <p14:creationId xmlns:p14="http://schemas.microsoft.com/office/powerpoint/2010/main" val="3852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987574"/>
            <a:ext cx="4968552" cy="135043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lvl="0" indent="-342900">
              <a:buFont typeface="Arial" panose="020B0604020202020204" pitchFamily="34" charset="0"/>
              <a:buChar char="•"/>
            </a:pPr>
            <a:r>
              <a:rPr lang="en-US" dirty="0"/>
              <a:t>Eliminate as many repetitive tasks as possible by finding better solutions. </a:t>
            </a:r>
            <a:endParaRPr lang="en-ID" dirty="0"/>
          </a:p>
        </p:txBody>
      </p:sp>
      <p:pic>
        <p:nvPicPr>
          <p:cNvPr id="2" name="Picture 1">
            <a:extLst>
              <a:ext uri="{FF2B5EF4-FFF2-40B4-BE49-F238E27FC236}">
                <a16:creationId xmlns:a16="http://schemas.microsoft.com/office/drawing/2014/main" id="{16F164EB-D028-9241-B8A9-E8E69D052641}"/>
              </a:ext>
            </a:extLst>
          </p:cNvPr>
          <p:cNvPicPr>
            <a:picLocks noChangeAspect="1"/>
          </p:cNvPicPr>
          <p:nvPr/>
        </p:nvPicPr>
        <p:blipFill>
          <a:blip r:embed="rId2"/>
          <a:stretch>
            <a:fillRect/>
          </a:stretch>
        </p:blipFill>
        <p:spPr>
          <a:xfrm>
            <a:off x="2257884" y="2499742"/>
            <a:ext cx="2540000" cy="1689100"/>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97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547664" y="1779662"/>
            <a:ext cx="4176464" cy="259228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gn="ctr"/>
            <a:r>
              <a:rPr lang="en-US" dirty="0"/>
              <a:t>How do you go about identifying which tasks you can ditch? Here are a few questions to ask yourself each time.</a:t>
            </a:r>
            <a:endParaRPr lang="en-ID" dirty="0"/>
          </a:p>
        </p:txBody>
      </p:sp>
    </p:spTree>
    <p:extLst>
      <p:ext uri="{BB962C8B-B14F-4D97-AF65-F5344CB8AC3E}">
        <p14:creationId xmlns:p14="http://schemas.microsoft.com/office/powerpoint/2010/main" val="694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131590"/>
            <a:ext cx="5688632" cy="864096"/>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b="1" dirty="0"/>
              <a:t>Is this an important task for my responsibilities or my customers/clients? </a:t>
            </a:r>
            <a:endParaRPr lang="en-ID" dirty="0"/>
          </a:p>
        </p:txBody>
      </p:sp>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043608" y="2013400"/>
            <a:ext cx="4968552" cy="207051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Any task which is key to customers or clients or your role needs to remain in your schedule. It may not be exciting or fun. However, the deadline needs to be met.</a:t>
            </a:r>
            <a:endParaRPr lang="en-ID" dirty="0"/>
          </a:p>
        </p:txBody>
      </p:sp>
    </p:spTree>
    <p:extLst>
      <p:ext uri="{BB962C8B-B14F-4D97-AF65-F5344CB8AC3E}">
        <p14:creationId xmlns:p14="http://schemas.microsoft.com/office/powerpoint/2010/main" val="37251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275606"/>
            <a:ext cx="5688632" cy="504056"/>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b="1" dirty="0"/>
              <a:t>Is this task worth the time I spend on it?</a:t>
            </a:r>
            <a:endParaRPr lang="en-ID" dirty="0"/>
          </a:p>
        </p:txBody>
      </p:sp>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043608" y="1797376"/>
            <a:ext cx="5040560" cy="243055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Are you expending too much time and energy on jobs that simply aren’t worth it? For example, do you spend hours formatting documents to make them look more attractive when a simpler layout would suffice?</a:t>
            </a:r>
            <a:endParaRPr lang="en-ID" dirty="0"/>
          </a:p>
        </p:txBody>
      </p:sp>
    </p:spTree>
    <p:extLst>
      <p:ext uri="{BB962C8B-B14F-4D97-AF65-F5344CB8AC3E}">
        <p14:creationId xmlns:p14="http://schemas.microsoft.com/office/powerpoint/2010/main" val="41856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275606"/>
            <a:ext cx="5688632" cy="504056"/>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b="1" dirty="0"/>
              <a:t>Will anybody notice if I don’t do this task?</a:t>
            </a:r>
            <a:endParaRPr lang="en-ID" dirty="0"/>
          </a:p>
        </p:txBody>
      </p:sp>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043608" y="1797376"/>
            <a:ext cx="4968552" cy="243055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There are some tasks which wouldn’t be missed if you ditched them. For example, if you draw up a detailed report after every meeting that nobody reads, should you bother doing it?</a:t>
            </a:r>
            <a:endParaRPr lang="en-ID" dirty="0"/>
          </a:p>
        </p:txBody>
      </p:sp>
    </p:spTree>
    <p:extLst>
      <p:ext uri="{BB962C8B-B14F-4D97-AF65-F5344CB8AC3E}">
        <p14:creationId xmlns:p14="http://schemas.microsoft.com/office/powerpoint/2010/main" val="9165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347614"/>
            <a:ext cx="5688632" cy="792088"/>
          </a:xfrm>
          <a:prstGeom prst="rect">
            <a:avLst/>
          </a:prstGeom>
        </p:spPr>
        <p:txBody>
          <a:bodyPr vert="horz" lIns="91440" tIns="45720" rIns="91440" bIns="45720" rtlCol="0">
            <a:normAutofit lnSpcReduction="10000"/>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b="1" dirty="0"/>
              <a:t>Is it a maintenance task or is it strategically important?</a:t>
            </a:r>
            <a:endParaRPr lang="en-ID" dirty="0"/>
          </a:p>
        </p:txBody>
      </p:sp>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043608" y="2157416"/>
            <a:ext cx="4968552" cy="243055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Spending excessive amounts of time on repetitive maintenance tasks prevents you from working on strategically important tasks.</a:t>
            </a:r>
            <a:endParaRPr lang="en-ID" dirty="0"/>
          </a:p>
        </p:txBody>
      </p:sp>
    </p:spTree>
    <p:extLst>
      <p:ext uri="{BB962C8B-B14F-4D97-AF65-F5344CB8AC3E}">
        <p14:creationId xmlns:p14="http://schemas.microsoft.com/office/powerpoint/2010/main" val="408027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691680" y="1779662"/>
            <a:ext cx="3816424" cy="2376264"/>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gn="ctr"/>
            <a:r>
              <a:rPr lang="en-US" dirty="0"/>
              <a:t>Find other solutions for those maintenance tasks and free yourself up for the important ones.</a:t>
            </a:r>
            <a:endParaRPr lang="en-ID" dirty="0"/>
          </a:p>
        </p:txBody>
      </p:sp>
    </p:spTree>
    <p:extLst>
      <p:ext uri="{BB962C8B-B14F-4D97-AF65-F5344CB8AC3E}">
        <p14:creationId xmlns:p14="http://schemas.microsoft.com/office/powerpoint/2010/main" val="18183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461FA-5E60-E94A-9EF6-5F765EDD9407}"/>
              </a:ext>
            </a:extLst>
          </p:cNvPr>
          <p:cNvSpPr txBox="1">
            <a:spLocks/>
          </p:cNvSpPr>
          <p:nvPr/>
        </p:nvSpPr>
        <p:spPr>
          <a:xfrm>
            <a:off x="1043608" y="1221312"/>
            <a:ext cx="4968552" cy="486342"/>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b="1" dirty="0"/>
              <a:t>Is this a distraction task?</a:t>
            </a:r>
            <a:endParaRPr lang="en-ID" dirty="0"/>
          </a:p>
        </p:txBody>
      </p:sp>
      <p:sp>
        <p:nvSpPr>
          <p:cNvPr id="4" name="Content Placeholder 2">
            <a:extLst>
              <a:ext uri="{FF2B5EF4-FFF2-40B4-BE49-F238E27FC236}">
                <a16:creationId xmlns:a16="http://schemas.microsoft.com/office/drawing/2014/main" id="{2B8C55D1-185B-0F44-8F57-4B06215F9DF2}"/>
              </a:ext>
            </a:extLst>
          </p:cNvPr>
          <p:cNvSpPr txBox="1">
            <a:spLocks/>
          </p:cNvSpPr>
          <p:nvPr/>
        </p:nvSpPr>
        <p:spPr>
          <a:xfrm>
            <a:off x="1038739" y="1707654"/>
            <a:ext cx="4968552" cy="2016224"/>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US" dirty="0"/>
              <a:t>We already discussed procrastination.</a:t>
            </a:r>
            <a:r>
              <a:rPr lang="en-ID" dirty="0"/>
              <a:t> </a:t>
            </a:r>
            <a:r>
              <a:rPr lang="en-US" dirty="0"/>
              <a:t>If you’re avoiding essential jobs that you don’t want to do by doing “busywork”, it’s time to ditch that busywork.</a:t>
            </a:r>
            <a:endParaRPr lang="en-ID" dirty="0"/>
          </a:p>
        </p:txBody>
      </p:sp>
    </p:spTree>
    <p:extLst>
      <p:ext uri="{BB962C8B-B14F-4D97-AF65-F5344CB8AC3E}">
        <p14:creationId xmlns:p14="http://schemas.microsoft.com/office/powerpoint/2010/main" val="42340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1004819" y="1851670"/>
            <a:ext cx="6447501" cy="602382"/>
          </a:xfrm>
        </p:spPr>
        <p:txBody>
          <a:bodyPr>
            <a:normAutofit/>
          </a:bodyPr>
          <a:lstStyle/>
          <a:p>
            <a:r>
              <a:rPr lang="en-US" sz="2600" dirty="0"/>
              <a:t>Use A “Do Later” List</a:t>
            </a:r>
            <a:endParaRPr lang="en-ID" sz="2600"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1004819" y="2480370"/>
            <a:ext cx="4071237" cy="1459532"/>
          </a:xfrm>
        </p:spPr>
        <p:txBody>
          <a:bodyPr>
            <a:normAutofit/>
          </a:bodyPr>
          <a:lstStyle/>
          <a:p>
            <a:r>
              <a:rPr lang="en-US" dirty="0"/>
              <a:t>We already talked about the importance of planning your day and writing to-do lists.</a:t>
            </a:r>
            <a:r>
              <a:rPr lang="en-ID" dirty="0"/>
              <a:t> </a:t>
            </a:r>
          </a:p>
        </p:txBody>
      </p:sp>
    </p:spTree>
    <p:extLst>
      <p:ext uri="{BB962C8B-B14F-4D97-AF65-F5344CB8AC3E}">
        <p14:creationId xmlns:p14="http://schemas.microsoft.com/office/powerpoint/2010/main" val="357624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851670"/>
            <a:ext cx="3600400" cy="2016224"/>
          </a:xfrm>
        </p:spPr>
        <p:txBody>
          <a:bodyPr>
            <a:normAutofit/>
          </a:bodyPr>
          <a:lstStyle/>
          <a:p>
            <a:pPr algn="ctr"/>
            <a:r>
              <a:rPr lang="en-US" dirty="0"/>
              <a:t>Around 40 percent of people in the USA feel burned out and overworked.</a:t>
            </a:r>
            <a:endParaRPr lang="en-ID" dirty="0"/>
          </a:p>
        </p:txBody>
      </p:sp>
    </p:spTree>
    <p:extLst>
      <p:ext uri="{BB962C8B-B14F-4D97-AF65-F5344CB8AC3E}">
        <p14:creationId xmlns:p14="http://schemas.microsoft.com/office/powerpoint/2010/main" val="31200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923678"/>
            <a:ext cx="3960440" cy="2016224"/>
          </a:xfrm>
        </p:spPr>
        <p:txBody>
          <a:bodyPr>
            <a:normAutofit/>
          </a:bodyPr>
          <a:lstStyle/>
          <a:p>
            <a:pPr algn="ctr"/>
            <a:r>
              <a:rPr lang="en-US" dirty="0"/>
              <a:t>However, there’s another type of list that can be beneficial: the “Do Later” list.</a:t>
            </a:r>
            <a:endParaRPr lang="en-ID" dirty="0"/>
          </a:p>
        </p:txBody>
      </p:sp>
    </p:spTree>
    <p:extLst>
      <p:ext uri="{BB962C8B-B14F-4D97-AF65-F5344CB8AC3E}">
        <p14:creationId xmlns:p14="http://schemas.microsoft.com/office/powerpoint/2010/main" val="131998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547664" y="1779662"/>
            <a:ext cx="4248472" cy="2160240"/>
          </a:xfrm>
        </p:spPr>
        <p:txBody>
          <a:bodyPr>
            <a:normAutofit/>
          </a:bodyPr>
          <a:lstStyle/>
          <a:p>
            <a:pPr algn="ctr"/>
            <a:r>
              <a:rPr lang="en-US" dirty="0"/>
              <a:t>The “Do Later” list helps to keep your mind clear. You have a to-do list with all the immediate tasks you need to do.</a:t>
            </a:r>
            <a:r>
              <a:rPr lang="en-ID" dirty="0"/>
              <a:t> </a:t>
            </a:r>
          </a:p>
        </p:txBody>
      </p:sp>
    </p:spTree>
    <p:extLst>
      <p:ext uri="{BB962C8B-B14F-4D97-AF65-F5344CB8AC3E}">
        <p14:creationId xmlns:p14="http://schemas.microsoft.com/office/powerpoint/2010/main" val="16758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513582"/>
            <a:ext cx="3960440" cy="1080120"/>
          </a:xfrm>
        </p:spPr>
        <p:txBody>
          <a:bodyPr>
            <a:normAutofit/>
          </a:bodyPr>
          <a:lstStyle/>
          <a:p>
            <a:pPr algn="ctr"/>
            <a:r>
              <a:rPr lang="en-US" dirty="0"/>
              <a:t>Rather than keeping them in your head, note them down.</a:t>
            </a:r>
            <a:r>
              <a:rPr lang="en-ID" dirty="0"/>
              <a:t> </a:t>
            </a:r>
          </a:p>
        </p:txBody>
      </p:sp>
      <p:pic>
        <p:nvPicPr>
          <p:cNvPr id="2" name="Picture 1">
            <a:extLst>
              <a:ext uri="{FF2B5EF4-FFF2-40B4-BE49-F238E27FC236}">
                <a16:creationId xmlns:a16="http://schemas.microsoft.com/office/drawing/2014/main" id="{A3585800-ADD5-3A47-9D81-7A7AD2829C66}"/>
              </a:ext>
            </a:extLst>
          </p:cNvPr>
          <p:cNvPicPr>
            <a:picLocks noChangeAspect="1"/>
          </p:cNvPicPr>
          <p:nvPr/>
        </p:nvPicPr>
        <p:blipFill>
          <a:blip r:embed="rId2"/>
          <a:stretch>
            <a:fillRect/>
          </a:stretch>
        </p:blipFill>
        <p:spPr>
          <a:xfrm>
            <a:off x="2727908" y="2521694"/>
            <a:ext cx="2032000" cy="1346200"/>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3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851670"/>
            <a:ext cx="3672408" cy="2088232"/>
          </a:xfrm>
        </p:spPr>
        <p:txBody>
          <a:bodyPr>
            <a:normAutofit/>
          </a:bodyPr>
          <a:lstStyle/>
          <a:p>
            <a:pPr algn="ctr"/>
            <a:r>
              <a:rPr lang="en-US" dirty="0"/>
              <a:t>Yet, you won’t forget about all those non-essential jobs that can be delayed until later.</a:t>
            </a:r>
            <a:r>
              <a:rPr lang="en-ID" dirty="0"/>
              <a:t> </a:t>
            </a:r>
          </a:p>
        </p:txBody>
      </p:sp>
    </p:spTree>
    <p:extLst>
      <p:ext uri="{BB962C8B-B14F-4D97-AF65-F5344CB8AC3E}">
        <p14:creationId xmlns:p14="http://schemas.microsoft.com/office/powerpoint/2010/main" val="24320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91680" y="1779662"/>
            <a:ext cx="4032448" cy="2016224"/>
          </a:xfrm>
        </p:spPr>
        <p:txBody>
          <a:bodyPr>
            <a:normAutofit/>
          </a:bodyPr>
          <a:lstStyle/>
          <a:p>
            <a:pPr algn="ctr"/>
            <a:r>
              <a:rPr lang="en-US" dirty="0"/>
              <a:t>While this type of list is a useful solution, it isn’t foolproof. Therefore, you should add a review date to each item. </a:t>
            </a:r>
            <a:endParaRPr lang="en-ID" dirty="0"/>
          </a:p>
        </p:txBody>
      </p:sp>
    </p:spTree>
    <p:extLst>
      <p:ext uri="{BB962C8B-B14F-4D97-AF65-F5344CB8AC3E}">
        <p14:creationId xmlns:p14="http://schemas.microsoft.com/office/powerpoint/2010/main" val="23627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203598"/>
            <a:ext cx="3600400" cy="1008112"/>
          </a:xfrm>
        </p:spPr>
        <p:txBody>
          <a:bodyPr>
            <a:normAutofit/>
          </a:bodyPr>
          <a:lstStyle/>
          <a:p>
            <a:pPr algn="ctr"/>
            <a:r>
              <a:rPr lang="en-US" dirty="0"/>
              <a:t>That way, nothing will get overlooked.</a:t>
            </a:r>
            <a:r>
              <a:rPr lang="en-ID" dirty="0"/>
              <a:t> </a:t>
            </a:r>
          </a:p>
        </p:txBody>
      </p:sp>
      <p:pic>
        <p:nvPicPr>
          <p:cNvPr id="2" name="Picture 1">
            <a:extLst>
              <a:ext uri="{FF2B5EF4-FFF2-40B4-BE49-F238E27FC236}">
                <a16:creationId xmlns:a16="http://schemas.microsoft.com/office/drawing/2014/main" id="{CB405065-6A8F-6546-98D7-562B6B270076}"/>
              </a:ext>
            </a:extLst>
          </p:cNvPr>
          <p:cNvPicPr>
            <a:picLocks noChangeAspect="1"/>
          </p:cNvPicPr>
          <p:nvPr/>
        </p:nvPicPr>
        <p:blipFill>
          <a:blip r:embed="rId2"/>
          <a:stretch>
            <a:fillRect/>
          </a:stretch>
        </p:blipFill>
        <p:spPr>
          <a:xfrm>
            <a:off x="2560650" y="2243438"/>
            <a:ext cx="2294508" cy="1376705"/>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49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619672" y="1635646"/>
            <a:ext cx="4176464" cy="2448272"/>
          </a:xfrm>
        </p:spPr>
        <p:txBody>
          <a:bodyPr>
            <a:normAutofit/>
          </a:bodyPr>
          <a:lstStyle/>
          <a:p>
            <a:pPr algn="ctr"/>
            <a:r>
              <a:rPr lang="en-US" dirty="0"/>
              <a:t>This means you won’t forget all about it. In your less productive times of the day, you should aim to tackle some of the items on this list. </a:t>
            </a:r>
            <a:endParaRPr lang="en-ID" dirty="0"/>
          </a:p>
        </p:txBody>
      </p:sp>
    </p:spTree>
    <p:extLst>
      <p:ext uri="{BB962C8B-B14F-4D97-AF65-F5344CB8AC3E}">
        <p14:creationId xmlns:p14="http://schemas.microsoft.com/office/powerpoint/2010/main" val="18622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635646"/>
            <a:ext cx="6447501" cy="602382"/>
          </a:xfrm>
        </p:spPr>
        <p:txBody>
          <a:bodyPr>
            <a:normAutofit/>
          </a:bodyPr>
          <a:lstStyle/>
          <a:p>
            <a:r>
              <a:rPr lang="en-US" sz="2600" dirty="0"/>
              <a:t>The 80/20 Rule</a:t>
            </a:r>
            <a:endParaRPr lang="en-ID" sz="2600"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2264346"/>
            <a:ext cx="4071237" cy="1459532"/>
          </a:xfrm>
        </p:spPr>
        <p:txBody>
          <a:bodyPr>
            <a:normAutofit/>
          </a:bodyPr>
          <a:lstStyle/>
          <a:p>
            <a:r>
              <a:rPr lang="en-US" dirty="0"/>
              <a:t>When it comes to time management, the 80/20 rule can be revolutionary.</a:t>
            </a:r>
            <a:r>
              <a:rPr lang="en-ID" dirty="0"/>
              <a:t> </a:t>
            </a:r>
          </a:p>
        </p:txBody>
      </p:sp>
    </p:spTree>
    <p:extLst>
      <p:ext uri="{BB962C8B-B14F-4D97-AF65-F5344CB8AC3E}">
        <p14:creationId xmlns:p14="http://schemas.microsoft.com/office/powerpoint/2010/main" val="12129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779662"/>
            <a:ext cx="4176464" cy="2160240"/>
          </a:xfrm>
        </p:spPr>
        <p:txBody>
          <a:bodyPr>
            <a:normAutofit/>
          </a:bodyPr>
          <a:lstStyle/>
          <a:p>
            <a:pPr algn="ctr"/>
            <a:r>
              <a:rPr lang="en-US" dirty="0"/>
              <a:t>Applying this rule allows you to prioritize your time and your tasks. It’s vital at work and key to success at home too. </a:t>
            </a:r>
            <a:endParaRPr lang="en-ID" dirty="0"/>
          </a:p>
        </p:txBody>
      </p:sp>
    </p:spTree>
    <p:extLst>
      <p:ext uri="{BB962C8B-B14F-4D97-AF65-F5344CB8AC3E}">
        <p14:creationId xmlns:p14="http://schemas.microsoft.com/office/powerpoint/2010/main" val="7612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203598"/>
            <a:ext cx="3600400" cy="1296144"/>
          </a:xfrm>
        </p:spPr>
        <p:txBody>
          <a:bodyPr>
            <a:normAutofit/>
          </a:bodyPr>
          <a:lstStyle/>
          <a:p>
            <a:pPr algn="ctr"/>
            <a:r>
              <a:rPr lang="en-US" dirty="0"/>
              <a:t>Out of any ten items, two are more valuable than the others put together. </a:t>
            </a:r>
            <a:endParaRPr lang="en-ID" dirty="0"/>
          </a:p>
        </p:txBody>
      </p:sp>
      <p:pic>
        <p:nvPicPr>
          <p:cNvPr id="2" name="Picture 1">
            <a:extLst>
              <a:ext uri="{FF2B5EF4-FFF2-40B4-BE49-F238E27FC236}">
                <a16:creationId xmlns:a16="http://schemas.microsoft.com/office/drawing/2014/main" id="{59224A1D-D246-7C4B-9655-ACEB043790AD}"/>
              </a:ext>
            </a:extLst>
          </p:cNvPr>
          <p:cNvPicPr>
            <a:picLocks noChangeAspect="1"/>
          </p:cNvPicPr>
          <p:nvPr/>
        </p:nvPicPr>
        <p:blipFill>
          <a:blip r:embed="rId2"/>
          <a:stretch>
            <a:fillRect/>
          </a:stretch>
        </p:blipFill>
        <p:spPr>
          <a:xfrm>
            <a:off x="2411760" y="2574322"/>
            <a:ext cx="2592288" cy="1597337"/>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81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2051720" y="1851670"/>
            <a:ext cx="3240360" cy="2016224"/>
          </a:xfrm>
        </p:spPr>
        <p:txBody>
          <a:bodyPr>
            <a:normAutofit/>
          </a:bodyPr>
          <a:lstStyle/>
          <a:p>
            <a:pPr algn="ctr"/>
            <a:r>
              <a:rPr lang="en-US" dirty="0"/>
              <a:t>However, many of us are filling our days with tasks that aren’t essential.</a:t>
            </a:r>
            <a:endParaRPr lang="en-ID" dirty="0"/>
          </a:p>
        </p:txBody>
      </p:sp>
    </p:spTree>
    <p:extLst>
      <p:ext uri="{BB962C8B-B14F-4D97-AF65-F5344CB8AC3E}">
        <p14:creationId xmlns:p14="http://schemas.microsoft.com/office/powerpoint/2010/main" val="397332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2123728" y="1851670"/>
            <a:ext cx="3240360" cy="1944216"/>
          </a:xfrm>
        </p:spPr>
        <p:txBody>
          <a:bodyPr>
            <a:normAutofit/>
          </a:bodyPr>
          <a:lstStyle/>
          <a:p>
            <a:pPr algn="ctr"/>
            <a:r>
              <a:rPr lang="en-US" dirty="0"/>
              <a:t>However, those two items are most likely to be the ones we delay and procrastinate on.</a:t>
            </a:r>
            <a:r>
              <a:rPr lang="en-ID" dirty="0"/>
              <a:t> </a:t>
            </a:r>
          </a:p>
        </p:txBody>
      </p:sp>
    </p:spTree>
    <p:extLst>
      <p:ext uri="{BB962C8B-B14F-4D97-AF65-F5344CB8AC3E}">
        <p14:creationId xmlns:p14="http://schemas.microsoft.com/office/powerpoint/2010/main" val="15916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79712" y="1779662"/>
            <a:ext cx="3456384" cy="1944216"/>
          </a:xfrm>
        </p:spPr>
        <p:txBody>
          <a:bodyPr>
            <a:normAutofit/>
          </a:bodyPr>
          <a:lstStyle/>
          <a:p>
            <a:pPr algn="ctr"/>
            <a:r>
              <a:rPr lang="en-US" dirty="0"/>
              <a:t>How can you apply the rule in your own life? Write down 10 goals that you need to accomplish.</a:t>
            </a:r>
            <a:r>
              <a:rPr lang="en-ID" dirty="0"/>
              <a:t> </a:t>
            </a:r>
          </a:p>
        </p:txBody>
      </p:sp>
    </p:spTree>
    <p:extLst>
      <p:ext uri="{BB962C8B-B14F-4D97-AF65-F5344CB8AC3E}">
        <p14:creationId xmlns:p14="http://schemas.microsoft.com/office/powerpoint/2010/main" val="413631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059582"/>
            <a:ext cx="3600400" cy="1296144"/>
          </a:xfrm>
        </p:spPr>
        <p:txBody>
          <a:bodyPr>
            <a:normAutofit/>
          </a:bodyPr>
          <a:lstStyle/>
          <a:p>
            <a:pPr algn="ctr"/>
            <a:r>
              <a:rPr lang="en-US" dirty="0"/>
              <a:t>Which one has the most positive impact? Which one is most essential? </a:t>
            </a:r>
            <a:endParaRPr lang="en-ID" dirty="0"/>
          </a:p>
        </p:txBody>
      </p:sp>
      <p:pic>
        <p:nvPicPr>
          <p:cNvPr id="2" name="Picture 1">
            <a:extLst>
              <a:ext uri="{FF2B5EF4-FFF2-40B4-BE49-F238E27FC236}">
                <a16:creationId xmlns:a16="http://schemas.microsoft.com/office/drawing/2014/main" id="{22FDE0F0-5729-3641-976E-70861F962A45}"/>
              </a:ext>
            </a:extLst>
          </p:cNvPr>
          <p:cNvPicPr>
            <a:picLocks noChangeAspect="1"/>
          </p:cNvPicPr>
          <p:nvPr/>
        </p:nvPicPr>
        <p:blipFill>
          <a:blip r:embed="rId2"/>
          <a:stretch>
            <a:fillRect/>
          </a:stretch>
        </p:blipFill>
        <p:spPr>
          <a:xfrm>
            <a:off x="2444254" y="2499742"/>
            <a:ext cx="2527300" cy="1714500"/>
          </a:xfrm>
          <a:prstGeom prst="rect">
            <a:avLst/>
          </a:prstGeom>
          <a:ln w="15875">
            <a:solidFill>
              <a:schemeClr val="tx1">
                <a:lumMod val="85000"/>
                <a:lumOff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52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707654"/>
            <a:ext cx="3600400" cy="2016224"/>
          </a:xfrm>
        </p:spPr>
        <p:txBody>
          <a:bodyPr>
            <a:normAutofit/>
          </a:bodyPr>
          <a:lstStyle/>
          <a:p>
            <a:pPr algn="ctr"/>
            <a:r>
              <a:rPr lang="en-US" dirty="0"/>
              <a:t>Next, choose the next most vital goal. You now know which goals you need to work on first.</a:t>
            </a:r>
            <a:endParaRPr lang="en-ID" dirty="0"/>
          </a:p>
        </p:txBody>
      </p:sp>
    </p:spTree>
    <p:extLst>
      <p:ext uri="{BB962C8B-B14F-4D97-AF65-F5344CB8AC3E}">
        <p14:creationId xmlns:p14="http://schemas.microsoft.com/office/powerpoint/2010/main" val="5472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923678"/>
            <a:ext cx="3600400" cy="2016224"/>
          </a:xfrm>
        </p:spPr>
        <p:txBody>
          <a:bodyPr>
            <a:normAutofit/>
          </a:bodyPr>
          <a:lstStyle/>
          <a:p>
            <a:pPr algn="ctr"/>
            <a:r>
              <a:rPr lang="en-US" dirty="0"/>
              <a:t>The 80/20 rule ties into the “Eat the Frog” technique mentioned earlier.</a:t>
            </a:r>
            <a:r>
              <a:rPr lang="en-ID" dirty="0"/>
              <a:t> </a:t>
            </a:r>
          </a:p>
        </p:txBody>
      </p:sp>
    </p:spTree>
    <p:extLst>
      <p:ext uri="{BB962C8B-B14F-4D97-AF65-F5344CB8AC3E}">
        <p14:creationId xmlns:p14="http://schemas.microsoft.com/office/powerpoint/2010/main" val="10291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2051720" y="1707654"/>
            <a:ext cx="3240360" cy="1944216"/>
          </a:xfrm>
        </p:spPr>
        <p:txBody>
          <a:bodyPr>
            <a:normAutofit/>
          </a:bodyPr>
          <a:lstStyle/>
          <a:p>
            <a:pPr algn="ctr"/>
            <a:r>
              <a:rPr lang="en-US" dirty="0"/>
              <a:t>Often, the day’s most valuable tasks are the most complex and difficult. </a:t>
            </a:r>
            <a:endParaRPr lang="en-ID" dirty="0"/>
          </a:p>
        </p:txBody>
      </p:sp>
    </p:spTree>
    <p:extLst>
      <p:ext uri="{BB962C8B-B14F-4D97-AF65-F5344CB8AC3E}">
        <p14:creationId xmlns:p14="http://schemas.microsoft.com/office/powerpoint/2010/main" val="6435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79712" y="1707654"/>
            <a:ext cx="3456384" cy="2160240"/>
          </a:xfrm>
        </p:spPr>
        <p:txBody>
          <a:bodyPr>
            <a:normAutofit/>
          </a:bodyPr>
          <a:lstStyle/>
          <a:p>
            <a:pPr algn="ctr"/>
            <a:r>
              <a:rPr lang="en-US" dirty="0"/>
              <a:t>Before you begin any task, you should therefore always ask whether it’s a “20” task</a:t>
            </a:r>
            <a:r>
              <a:rPr lang="en-ID" dirty="0"/>
              <a:t>.</a:t>
            </a:r>
          </a:p>
        </p:txBody>
      </p:sp>
    </p:spTree>
    <p:extLst>
      <p:ext uri="{BB962C8B-B14F-4D97-AF65-F5344CB8AC3E}">
        <p14:creationId xmlns:p14="http://schemas.microsoft.com/office/powerpoint/2010/main" val="13375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2123728" y="1779662"/>
            <a:ext cx="3168352" cy="1944216"/>
          </a:xfrm>
        </p:spPr>
        <p:txBody>
          <a:bodyPr>
            <a:normAutofit/>
          </a:bodyPr>
          <a:lstStyle/>
          <a:p>
            <a:pPr algn="ctr"/>
            <a:r>
              <a:rPr lang="en-US" dirty="0"/>
              <a:t>Resisting the temptation to get small jobs done first is a hard habit to break. </a:t>
            </a:r>
            <a:endParaRPr lang="en-ID" dirty="0"/>
          </a:p>
        </p:txBody>
      </p:sp>
    </p:spTree>
    <p:extLst>
      <p:ext uri="{BB962C8B-B14F-4D97-AF65-F5344CB8AC3E}">
        <p14:creationId xmlns:p14="http://schemas.microsoft.com/office/powerpoint/2010/main" val="34294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923678"/>
            <a:ext cx="3816424" cy="2016224"/>
          </a:xfrm>
        </p:spPr>
        <p:txBody>
          <a:bodyPr>
            <a:normAutofit/>
          </a:bodyPr>
          <a:lstStyle/>
          <a:p>
            <a:pPr algn="ctr"/>
            <a:r>
              <a:rPr lang="en-US" dirty="0"/>
              <a:t>Yet, when you do break it, you’ll boost your productivity and become more successful.</a:t>
            </a:r>
            <a:endParaRPr lang="en-ID" dirty="0"/>
          </a:p>
        </p:txBody>
      </p:sp>
    </p:spTree>
    <p:extLst>
      <p:ext uri="{BB962C8B-B14F-4D97-AF65-F5344CB8AC3E}">
        <p14:creationId xmlns:p14="http://schemas.microsoft.com/office/powerpoint/2010/main" val="23431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491630"/>
            <a:ext cx="3888432" cy="2232248"/>
          </a:xfrm>
        </p:spPr>
        <p:txBody>
          <a:bodyPr>
            <a:normAutofit/>
          </a:bodyPr>
          <a:lstStyle/>
          <a:p>
            <a:pPr algn="ctr"/>
            <a:r>
              <a:rPr lang="en-US" dirty="0"/>
              <a:t>If you find you are avoiding deadlines by completing unnecessary jobs, you need to give your work approach an overhaul.</a:t>
            </a:r>
            <a:endParaRPr lang="en-ID" dirty="0"/>
          </a:p>
        </p:txBody>
      </p:sp>
    </p:spTree>
    <p:extLst>
      <p:ext uri="{BB962C8B-B14F-4D97-AF65-F5344CB8AC3E}">
        <p14:creationId xmlns:p14="http://schemas.microsoft.com/office/powerpoint/2010/main" val="355329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974-DCBF-0441-8409-510318AB50E5}"/>
              </a:ext>
            </a:extLst>
          </p:cNvPr>
          <p:cNvSpPr>
            <a:spLocks noGrp="1"/>
          </p:cNvSpPr>
          <p:nvPr>
            <p:ph type="title"/>
          </p:nvPr>
        </p:nvSpPr>
        <p:spPr>
          <a:xfrm>
            <a:off x="860803" y="1563638"/>
            <a:ext cx="6447501" cy="602382"/>
          </a:xfrm>
        </p:spPr>
        <p:txBody>
          <a:bodyPr>
            <a:normAutofit/>
          </a:bodyPr>
          <a:lstStyle/>
          <a:p>
            <a:r>
              <a:rPr lang="en-US" sz="2600" dirty="0"/>
              <a:t>Identify The Tasks You Can Ditch</a:t>
            </a:r>
            <a:endParaRPr lang="en-ID" sz="2600" dirty="0"/>
          </a:p>
        </p:txBody>
      </p:sp>
      <p:sp>
        <p:nvSpPr>
          <p:cNvPr id="3" name="Content Placeholder 2">
            <a:extLst>
              <a:ext uri="{FF2B5EF4-FFF2-40B4-BE49-F238E27FC236}">
                <a16:creationId xmlns:a16="http://schemas.microsoft.com/office/drawing/2014/main" id="{D24F929B-AAC0-2442-9D8F-2FD34352A893}"/>
              </a:ext>
            </a:extLst>
          </p:cNvPr>
          <p:cNvSpPr>
            <a:spLocks noGrp="1"/>
          </p:cNvSpPr>
          <p:nvPr>
            <p:ph idx="1"/>
          </p:nvPr>
        </p:nvSpPr>
        <p:spPr>
          <a:xfrm>
            <a:off x="860803" y="2192338"/>
            <a:ext cx="3999229" cy="1747564"/>
          </a:xfrm>
        </p:spPr>
        <p:txBody>
          <a:bodyPr>
            <a:normAutofit/>
          </a:bodyPr>
          <a:lstStyle/>
          <a:p>
            <a:r>
              <a:rPr lang="en-US" dirty="0"/>
              <a:t>The first step to overhauling your work approach is to identify the tasks you can ditch.</a:t>
            </a:r>
            <a:endParaRPr lang="en-ID" dirty="0"/>
          </a:p>
        </p:txBody>
      </p:sp>
    </p:spTree>
    <p:extLst>
      <p:ext uri="{BB962C8B-B14F-4D97-AF65-F5344CB8AC3E}">
        <p14:creationId xmlns:p14="http://schemas.microsoft.com/office/powerpoint/2010/main" val="17610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79712" y="1707654"/>
            <a:ext cx="3312368" cy="1944216"/>
          </a:xfrm>
        </p:spPr>
        <p:txBody>
          <a:bodyPr>
            <a:normAutofit/>
          </a:bodyPr>
          <a:lstStyle/>
          <a:p>
            <a:pPr algn="ctr"/>
            <a:r>
              <a:rPr lang="en-US" dirty="0"/>
              <a:t>It’s about completing tasks that are essential rather than doing work purely for the sake of it.</a:t>
            </a:r>
            <a:endParaRPr lang="en-ID" dirty="0"/>
          </a:p>
        </p:txBody>
      </p:sp>
    </p:spTree>
    <p:extLst>
      <p:ext uri="{BB962C8B-B14F-4D97-AF65-F5344CB8AC3E}">
        <p14:creationId xmlns:p14="http://schemas.microsoft.com/office/powerpoint/2010/main" val="35885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907704" y="1707654"/>
            <a:ext cx="3600400" cy="2016224"/>
          </a:xfrm>
        </p:spPr>
        <p:txBody>
          <a:bodyPr>
            <a:normAutofit/>
          </a:bodyPr>
          <a:lstStyle/>
          <a:p>
            <a:pPr algn="ctr"/>
            <a:r>
              <a:rPr lang="en-US" dirty="0"/>
              <a:t>It’s easy to fall into the trap of thinking you’re being productive if you’re incredibly busy.</a:t>
            </a:r>
            <a:endParaRPr lang="en-ID" dirty="0"/>
          </a:p>
        </p:txBody>
      </p:sp>
    </p:spTree>
    <p:extLst>
      <p:ext uri="{BB962C8B-B14F-4D97-AF65-F5344CB8AC3E}">
        <p14:creationId xmlns:p14="http://schemas.microsoft.com/office/powerpoint/2010/main" val="38899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763688" y="1707654"/>
            <a:ext cx="3744416" cy="1872208"/>
          </a:xfrm>
        </p:spPr>
        <p:txBody>
          <a:bodyPr>
            <a:normAutofit fontScale="92500"/>
          </a:bodyPr>
          <a:lstStyle/>
          <a:p>
            <a:pPr algn="ctr"/>
            <a:r>
              <a:rPr lang="en-US" dirty="0"/>
              <a:t>Yet, this isn’t necessarily true. You’re only being productive if you’re effective and efficient. It’s possible to achieve a lot more by doing a lot less. </a:t>
            </a:r>
            <a:endParaRPr lang="en-ID" dirty="0"/>
          </a:p>
        </p:txBody>
      </p:sp>
    </p:spTree>
    <p:extLst>
      <p:ext uri="{BB962C8B-B14F-4D97-AF65-F5344CB8AC3E}">
        <p14:creationId xmlns:p14="http://schemas.microsoft.com/office/powerpoint/2010/main" val="15128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08755-07B9-E048-AAFF-7BBDFD34CE31}"/>
              </a:ext>
            </a:extLst>
          </p:cNvPr>
          <p:cNvSpPr>
            <a:spLocks noGrp="1"/>
          </p:cNvSpPr>
          <p:nvPr>
            <p:ph idx="1"/>
          </p:nvPr>
        </p:nvSpPr>
        <p:spPr>
          <a:xfrm>
            <a:off x="1043608" y="771550"/>
            <a:ext cx="3600400" cy="864096"/>
          </a:xfrm>
        </p:spPr>
        <p:txBody>
          <a:bodyPr>
            <a:normAutofit/>
          </a:bodyPr>
          <a:lstStyle/>
          <a:p>
            <a:r>
              <a:rPr lang="en-US" dirty="0"/>
              <a:t>What kind of tasks can you ditch, then? </a:t>
            </a:r>
            <a:endParaRPr lang="en-ID" dirty="0"/>
          </a:p>
        </p:txBody>
      </p:sp>
      <p:sp>
        <p:nvSpPr>
          <p:cNvPr id="4" name="Content Placeholder 2">
            <a:extLst>
              <a:ext uri="{FF2B5EF4-FFF2-40B4-BE49-F238E27FC236}">
                <a16:creationId xmlns:a16="http://schemas.microsoft.com/office/drawing/2014/main" id="{175E020A-82CC-F748-A1F7-74CEF0100725}"/>
              </a:ext>
            </a:extLst>
          </p:cNvPr>
          <p:cNvSpPr txBox="1">
            <a:spLocks/>
          </p:cNvSpPr>
          <p:nvPr/>
        </p:nvSpPr>
        <p:spPr>
          <a:xfrm>
            <a:off x="1043608" y="1653360"/>
            <a:ext cx="4968552" cy="2430558"/>
          </a:xfrm>
          <a:prstGeom prst="rect">
            <a:avLst/>
          </a:prstGeom>
        </p:spPr>
        <p:txBody>
          <a:bodyPr vert="horz" lIns="91440" tIns="45720" rIns="91440" bIns="45720" rtlCol="0">
            <a:normAutofit/>
          </a:bodyPr>
          <a:lstStyle>
            <a:lvl1pPr marL="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429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6858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0287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371600" indent="0" algn="l" defTabSz="342900" rtl="0" eaLnBrk="1" latinLnBrk="0" hangingPunct="1">
              <a:spcBef>
                <a:spcPts val="750"/>
              </a:spcBef>
              <a:spcAft>
                <a:spcPts val="0"/>
              </a:spcAft>
              <a:buClr>
                <a:schemeClr val="accent1"/>
              </a:buClr>
              <a:buSzPct val="80000"/>
              <a:buFont typeface="Wingdings 3" charset="2"/>
              <a:buNone/>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US" dirty="0"/>
              <a:t>Answering every phone call. Let your voicemail pick up instead.</a:t>
            </a:r>
            <a:r>
              <a:rPr lang="en-ID" dirty="0"/>
              <a:t> </a:t>
            </a:r>
            <a:r>
              <a:rPr lang="en-US" dirty="0"/>
              <a:t>If it’s important, they’ll leave a message then you can call back later in your less productive hours.</a:t>
            </a:r>
            <a:endParaRPr lang="en-ID" dirty="0"/>
          </a:p>
        </p:txBody>
      </p:sp>
    </p:spTree>
    <p:extLst>
      <p:ext uri="{BB962C8B-B14F-4D97-AF65-F5344CB8AC3E}">
        <p14:creationId xmlns:p14="http://schemas.microsoft.com/office/powerpoint/2010/main" val="25256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1241</TotalTime>
  <Words>848</Words>
  <Application>Microsoft Macintosh PowerPoint</Application>
  <PresentationFormat>On-screen Show (16:9)</PresentationFormat>
  <Paragraphs>48</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Identify The Tasks You Can Ditch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A “Do Later”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80/20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82</cp:revision>
  <dcterms:created xsi:type="dcterms:W3CDTF">2018-10-15T07:11:14Z</dcterms:created>
  <dcterms:modified xsi:type="dcterms:W3CDTF">2020-01-27T09:32:11Z</dcterms:modified>
</cp:coreProperties>
</file>