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81"/>
  </p:notesMasterIdLst>
  <p:sldIdLst>
    <p:sldId id="257" r:id="rId2"/>
    <p:sldId id="284" r:id="rId3"/>
    <p:sldId id="290" r:id="rId4"/>
    <p:sldId id="261" r:id="rId5"/>
    <p:sldId id="28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285" r:id="rId46"/>
    <p:sldId id="286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287" r:id="rId63"/>
    <p:sldId id="288" r:id="rId64"/>
    <p:sldId id="345" r:id="rId65"/>
    <p:sldId id="346" r:id="rId66"/>
    <p:sldId id="347" r:id="rId67"/>
    <p:sldId id="348" r:id="rId68"/>
    <p:sldId id="349" r:id="rId69"/>
    <p:sldId id="350" r:id="rId70"/>
    <p:sldId id="351" r:id="rId71"/>
    <p:sldId id="352" r:id="rId72"/>
    <p:sldId id="353" r:id="rId73"/>
    <p:sldId id="354" r:id="rId74"/>
    <p:sldId id="355" r:id="rId75"/>
    <p:sldId id="356" r:id="rId76"/>
    <p:sldId id="357" r:id="rId77"/>
    <p:sldId id="358" r:id="rId78"/>
    <p:sldId id="359" r:id="rId79"/>
    <p:sldId id="360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5"/>
    <p:restoredTop sz="94650"/>
  </p:normalViewPr>
  <p:slideViewPr>
    <p:cSldViewPr>
      <p:cViewPr varScale="1">
        <p:scale>
          <a:sx n="115" d="100"/>
          <a:sy n="115" d="100"/>
        </p:scale>
        <p:origin x="192" y="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429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858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71600" indent="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2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18617" r="1914" b="6823"/>
          <a:stretch/>
        </p:blipFill>
        <p:spPr>
          <a:xfrm>
            <a:off x="-108520" y="-20537"/>
            <a:ext cx="9289032" cy="61206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446288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Healthy Routines For Greater Productivity</a:t>
            </a:r>
            <a:endParaRPr lang="en-ID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563638"/>
            <a:ext cx="4824536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Avoid drinking alcohol or eating a heavy meal before bed. Meditating could be a useful tool before bed to clear your mind and help you to sleep better.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6390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672" y="1491630"/>
            <a:ext cx="4248472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getting more sleep isn’t the only thing you can do to establish a healthy routine. Eating well is also important for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9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79662"/>
            <a:ext cx="4032448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Most people think the only benefit of healthy eating is to avoid disease and to maintain a healthy bodyweight.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562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347614"/>
            <a:ext cx="3600400" cy="504056"/>
          </a:xfrm>
        </p:spPr>
        <p:txBody>
          <a:bodyPr>
            <a:normAutofit/>
          </a:bodyPr>
          <a:lstStyle/>
          <a:p>
            <a:r>
              <a:rPr lang="en-US" dirty="0"/>
              <a:t>Why is this the case? 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726874" y="1923678"/>
            <a:ext cx="470922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Eating well will increase your alertness and energy levels.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It improves your immune system, so you’ll take less time off sick.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692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726874" y="1707654"/>
            <a:ext cx="470922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You’ll sleep better so you’ll have better concentration.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You’ll enjoy better mental health and a more positive attitude.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77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203598"/>
            <a:ext cx="5040560" cy="792088"/>
          </a:xfrm>
        </p:spPr>
        <p:txBody>
          <a:bodyPr>
            <a:noAutofit/>
          </a:bodyPr>
          <a:lstStyle/>
          <a:p>
            <a:r>
              <a:rPr lang="en-US" dirty="0"/>
              <a:t>How can you eat more healthily to boost your productivity?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870890" y="2211710"/>
            <a:ext cx="470922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Base each meal on starchy foods.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Make sure you eat your 5-a-day.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Consume more fish, especially oily fish.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8435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014906" y="1563638"/>
            <a:ext cx="4709222" cy="25202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Eat less sugar and saturated fat.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Consume less salt.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Drink at least 2 liters of water each day.</a:t>
            </a:r>
            <a:endParaRPr lang="en-ID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Eat regularly and don’t miss out on breakfast.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8748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995686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 well as the above tips, there are some golden rules that you should follow.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5800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619672" y="1635646"/>
            <a:ext cx="403244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Avoid eating junk food. This will reduce your alertness. Foods high in saturated and trans fats make you sluggish.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135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We’re often tempted to drink a cup of coffee if we’re feeling under-productive.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9153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157734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Being more productive starts with establishing routines in your life.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5DB4F6-7462-C34C-9E62-D8D292112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368" y="2453878"/>
            <a:ext cx="2553072" cy="170204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5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907704" y="1131590"/>
            <a:ext cx="367240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excessive amounts of caffeine reduce your productivity.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DB51A2-0F29-AA4A-9D98-2F066E217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756" y="2520465"/>
            <a:ext cx="2614304" cy="136815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150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best way to remain productive throughout the day is to consume caffeine in moderation.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3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547664" y="1779662"/>
            <a:ext cx="4320480" cy="2736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Never miss out on breakfast. Even if you don’t feel hungry when you get out of bed, having breakfast helps you to wake up.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153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2051720" y="1131590"/>
            <a:ext cx="3312368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You should choose low GI foods for breakfast whenever possible.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3E1774-C74B-F546-BE3B-5161B488F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263" y="2509912"/>
            <a:ext cx="2575282" cy="145008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8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07654"/>
            <a:ext cx="3960440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will ensure you have a steady energy source that will help you stay productive until lunchtime.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061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07654"/>
            <a:ext cx="403244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Eat small meals frequently throughout the day. This keeps your blood glucose level constant.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124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79662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don’t eat frequently, your blood sugar level will dip too low between meals.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411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907704" y="1851670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makes your energy level unpredictable and will harm your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003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907704" y="1707654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You’ll feel more energized, get more done and achieve your personal best in everything you do.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36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236971"/>
            <a:ext cx="3672408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Eat smaller portions at mealtimes, especially at lunch.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9DB92-396D-DD4D-909C-5E7D0E2FE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352" y="2533115"/>
            <a:ext cx="2625080" cy="147879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94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Implementing healthy routines in your life are key to success and achieving your personal best.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974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2051720" y="1779662"/>
            <a:ext cx="3456384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On the same note, avoid eating any food containing tryptophan on an empty stomach.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983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2051720" y="1923678"/>
            <a:ext cx="3312368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These make you feel sleepy if you ingest them on an empty stomach.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9425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851670"/>
            <a:ext cx="396044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best thing to eat on an empty stomach is fruit. Fruit can also be digested easily.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443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907704" y="1635646"/>
            <a:ext cx="388843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means you won’t feel the fatigue that occurs with large portions and difficult to digest snacks.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897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691680" y="1779662"/>
            <a:ext cx="3888432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Although some people worry about eating carbohydrates, they aren’t necessarily the enemy.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1491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619672" y="1707654"/>
            <a:ext cx="4248472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wholegrain complex carbs take longer to be digested. This keeps you productive in the long-term.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246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851670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While you’re thinking about what you should eat, avoid eating meat at lunch and breakfast.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068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07654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makes it harder to digest and will make you feel more tired, impacting on your productivity.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098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547664" y="1707654"/>
            <a:ext cx="439248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Try to include foods like oily fish and nuts in your diet. These are rich in omega-3 fatty acids which help the brain cells healthy.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5456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619672" y="1707654"/>
            <a:ext cx="4176464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As a result, you’ll be more alert during the day. This keeps energy levels on an even keel for better alertness and productivity.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0666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419622"/>
            <a:ext cx="6447501" cy="890414"/>
          </a:xfrm>
        </p:spPr>
        <p:txBody>
          <a:bodyPr>
            <a:normAutofit/>
          </a:bodyPr>
          <a:lstStyle/>
          <a:p>
            <a:r>
              <a:rPr lang="en-US" sz="2600" dirty="0"/>
              <a:t>Sleeping And Eating – Helping You To Stay Productive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408362"/>
            <a:ext cx="4071237" cy="14595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Getting at least seven hours of sleep every night is essential for both your mental and physical health.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10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475656" y="1851670"/>
            <a:ext cx="4680520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Don’t forget to think about what you drink too. Make sure you drink plenty of water, not just for good health but for better alertness.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6924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923678"/>
            <a:ext cx="403244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also helps to keep your blood flowing smoothly so your heart pumps more easily.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092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619672" y="1851670"/>
            <a:ext cx="439248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you’re tempted to drink alcohol before bed to get a better night’s sleep, note that it’s a bad idea.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4219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923678"/>
            <a:ext cx="3672408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However, it makes sleep much less restful. It also depresses energy levels.</a:t>
            </a:r>
            <a:r>
              <a:rPr lang="en-ID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93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99B8E7-E2B8-4C41-BA1F-08AC4729CE2C}"/>
              </a:ext>
            </a:extLst>
          </p:cNvPr>
          <p:cNvSpPr txBox="1">
            <a:spLocks/>
          </p:cNvSpPr>
          <p:nvPr/>
        </p:nvSpPr>
        <p:spPr>
          <a:xfrm>
            <a:off x="1763688" y="1707654"/>
            <a:ext cx="4104456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Since staying productive is linked to getting quality sleep, it’s clear that avoiding alcohol before bed is a good idea.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6357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563638"/>
            <a:ext cx="5439389" cy="962422"/>
          </a:xfrm>
        </p:spPr>
        <p:txBody>
          <a:bodyPr>
            <a:normAutofit/>
          </a:bodyPr>
          <a:lstStyle/>
          <a:p>
            <a:r>
              <a:rPr lang="en-US" sz="2600" dirty="0"/>
              <a:t>Establishing Routines To Keep Your Day On Track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552378"/>
            <a:ext cx="4071237" cy="1891580"/>
          </a:xfrm>
        </p:spPr>
        <p:txBody>
          <a:bodyPr>
            <a:normAutofit/>
          </a:bodyPr>
          <a:lstStyle/>
          <a:p>
            <a:r>
              <a:rPr lang="en-US" dirty="0"/>
              <a:t>Establishing healthy routines keep your day on track and help you to stay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624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98757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a clear pattern to the day, you’ll know what’s coming next.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E3FE24-6295-4442-8A95-D69FDE8C7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848" y="2355726"/>
            <a:ext cx="2532112" cy="168807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998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528392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It also helps you to feel that you’re accomplishing more in your available time.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9844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2067694"/>
            <a:ext cx="3744416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Productive people are aware of what they must do before the time comes to do it.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424524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98757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Make planning for the day ahead part of your evening routine.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E8CD6A-98AC-4D45-9D05-EBDF62D42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55726"/>
            <a:ext cx="2557016" cy="148037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32324"/>
            <a:ext cx="3600400" cy="13681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Yet, sleep deprivation will reduce your efficiency and productivity.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0B8AB9-6129-DE42-8403-AD64D7D64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04" y="2388344"/>
            <a:ext cx="2547000" cy="169557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49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563638"/>
            <a:ext cx="4248472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Set your alarm early. Most people perform at their best in the first couple of hours after getting up (assuming they’ve had good-quality sleep).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71343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07654"/>
            <a:ext cx="4032448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Get up at least two hours before you go to work. You can use this super-productive time to get more done.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7813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131590"/>
            <a:ext cx="3600400" cy="14401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Develop a clear evening routine too that promotes restful sleep.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628B40-6A6B-934D-B397-4424972D9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02" y="2571750"/>
            <a:ext cx="2523604" cy="1675673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1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563638"/>
            <a:ext cx="4104456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Take a warm bath and drink a soothing milky drink. As we’ve already pointed out, getting sufficient good-quality sleep is imperative for productivity.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398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2139702"/>
            <a:ext cx="331236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Plan at least ten minutes in your day when you do absolutely nothing.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41870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635646"/>
            <a:ext cx="3888432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With just a short space of time in which to wind down and do nothing, you’ll improve your overall focus.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34039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923678"/>
            <a:ext cx="3960440" cy="230425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Add working out into your daily routine. When your body is healthy, your mind is healthy.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4292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635646"/>
            <a:ext cx="4032448" cy="24482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Then remember you’ll perform ten times better when your body and mind benefit from the boost in its energy levels.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59537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1707654"/>
            <a:ext cx="4176464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Planning a nap into your day can also work wonders. During this time, you’ll be able to organize information in your brain. 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76617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203598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Each day, plan time in your evening schedule to reflect on your day.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E08FC-1974-814E-97E5-760A19291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714" y="2499742"/>
            <a:ext cx="2532380" cy="168262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25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95686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Getting enough sleep, on the other hand, improves your mood.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6321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995686"/>
            <a:ext cx="3960440" cy="2160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gain helpful insights and you’ll be better able to devise plans for a better tomorrow.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75178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Add all these elements into your daily plan and you’ll be much more productive.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08992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563638"/>
            <a:ext cx="6447501" cy="602382"/>
          </a:xfrm>
        </p:spPr>
        <p:txBody>
          <a:bodyPr>
            <a:normAutofit/>
          </a:bodyPr>
          <a:lstStyle/>
          <a:p>
            <a:r>
              <a:rPr lang="en-US" sz="2600" dirty="0"/>
              <a:t>Identify Your Productive Times</a:t>
            </a:r>
            <a:endParaRPr lang="en-ID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192338"/>
            <a:ext cx="4071237" cy="1459532"/>
          </a:xfrm>
        </p:spPr>
        <p:txBody>
          <a:bodyPr>
            <a:normAutofit/>
          </a:bodyPr>
          <a:lstStyle/>
          <a:p>
            <a:r>
              <a:rPr lang="en-US" dirty="0"/>
              <a:t>Everyone has specific times of the day when they’re most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129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79662"/>
            <a:ext cx="3960440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key is to identify those times. When you’ve done so, you can schedule your toughest tasks for those hours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6126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707654"/>
            <a:ext cx="3960440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 are, naturally, moments in every day when you’re more focused, energetic and productive.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3543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2067694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will ensure you apply your best efforts to the task at hand.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44749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987574"/>
            <a:ext cx="3600400" cy="129614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Most people have their productive times in the morning.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FFB847-9816-8044-BF65-6B8D86732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14643"/>
            <a:ext cx="2585864" cy="1689431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1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1779662"/>
            <a:ext cx="331236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first two hours after waking are often the best. However, this isn’t true for everyone.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38220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To do this, you need to pay attention not to the clock but to your own body.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88609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413229"/>
            <a:ext cx="3600400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Therefore, you need to focus on the way you feel.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5A2089-037D-D346-9A00-0CF1ACA1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60" y="2404460"/>
            <a:ext cx="2624088" cy="146343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0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You’ll be better able to make good decisions and you’ll get more done.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701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779662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Evidence shows that the human mind craves a break after 90 minutes of working intensely.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84095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888432" cy="208823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 you feel sleepy, fidgety? Hungry? Those could be signs you need a short break.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1823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07654"/>
            <a:ext cx="4248472" cy="26642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you’re in tune with your productivity curve, you can plan your hardest tasks into your most productive window.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1334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1720" y="98757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Getting the toughest task done every day makes you feel accomplished.</a:t>
            </a:r>
            <a:endParaRPr lang="en-ID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F048F-B762-7049-AE1B-7BB14A26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04" y="2355726"/>
            <a:ext cx="2463431" cy="1635646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207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712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However, during the remainder of your time, you should be working on progressing urgent tasks.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7341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696" y="1923678"/>
            <a:ext cx="4032448" cy="223224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Just because you aren’t at your most productive doesn’t mean you should get nothing done.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7038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987574"/>
            <a:ext cx="4392488" cy="1008112"/>
          </a:xfrm>
        </p:spPr>
        <p:txBody>
          <a:bodyPr>
            <a:normAutofit/>
          </a:bodyPr>
          <a:lstStyle/>
          <a:p>
            <a:r>
              <a:rPr lang="en-US" dirty="0"/>
              <a:t>Plan tasks to suit your energy levels at each stage of the day. </a:t>
            </a:r>
            <a:endParaRPr lang="en-ID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4240BB-4A8F-EC49-A2E0-9377A18409AB}"/>
              </a:ext>
            </a:extLst>
          </p:cNvPr>
          <p:cNvSpPr txBox="1">
            <a:spLocks/>
          </p:cNvSpPr>
          <p:nvPr/>
        </p:nvSpPr>
        <p:spPr>
          <a:xfrm>
            <a:off x="971600" y="1995686"/>
            <a:ext cx="439248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At times of low energy levels, plan phone calls, emails and meetings.</a:t>
            </a:r>
            <a:endParaRPr lang="en-ID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 times of higher energy, plan urgent work and daily tasks.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203160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4240BB-4A8F-EC49-A2E0-9377A18409AB}"/>
              </a:ext>
            </a:extLst>
          </p:cNvPr>
          <p:cNvSpPr txBox="1">
            <a:spLocks/>
          </p:cNvSpPr>
          <p:nvPr/>
        </p:nvSpPr>
        <p:spPr>
          <a:xfrm>
            <a:off x="1043608" y="1491630"/>
            <a:ext cx="439248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At your peak productivity hours, plan to do the most challenging jobs.</a:t>
            </a:r>
            <a:endParaRPr lang="en-ID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/>
              <a:t>At your lowest energy level, take a break.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0945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4240BB-4A8F-EC49-A2E0-9377A18409AB}"/>
              </a:ext>
            </a:extLst>
          </p:cNvPr>
          <p:cNvSpPr txBox="1">
            <a:spLocks/>
          </p:cNvSpPr>
          <p:nvPr/>
        </p:nvSpPr>
        <p:spPr>
          <a:xfrm>
            <a:off x="1691680" y="1707654"/>
            <a:ext cx="396044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Remember that spending more time working doesn’t mean you’ll necessarily get more work done.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33859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4240BB-4A8F-EC49-A2E0-9377A18409AB}"/>
              </a:ext>
            </a:extLst>
          </p:cNvPr>
          <p:cNvSpPr txBox="1">
            <a:spLocks/>
          </p:cNvSpPr>
          <p:nvPr/>
        </p:nvSpPr>
        <p:spPr>
          <a:xfrm>
            <a:off x="1691680" y="2211710"/>
            <a:ext cx="396044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dirty="0"/>
              <a:t>So, plan your focus to suit your energy levels and you’ll be more productive overall.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11510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64" y="1563638"/>
            <a:ext cx="4320480" cy="25202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quality of your sleep is also important. If you’re getting nine hours of poor-quality sleep, that won’t be as beneficial as six hours of excellent sleep.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207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851670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Avoid using any device with a screen in the two hours before bed.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63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1172</TotalTime>
  <Words>1478</Words>
  <Application>Microsoft Macintosh PowerPoint</Application>
  <PresentationFormat>On-screen Show (16:9)</PresentationFormat>
  <Paragraphs>95</Paragraphs>
  <Slides>79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Sleeping And Eating – Helping You To Stay Productive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Establishing Routines To Keep Your Day On Track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Identify Your Productive Times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82</cp:revision>
  <dcterms:created xsi:type="dcterms:W3CDTF">2018-10-15T07:11:14Z</dcterms:created>
  <dcterms:modified xsi:type="dcterms:W3CDTF">2020-01-27T13:58:20Z</dcterms:modified>
</cp:coreProperties>
</file>