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76"/>
  </p:notesMasterIdLst>
  <p:sldIdLst>
    <p:sldId id="257" r:id="rId2"/>
    <p:sldId id="291" r:id="rId3"/>
    <p:sldId id="292" r:id="rId4"/>
    <p:sldId id="293" r:id="rId5"/>
    <p:sldId id="294" r:id="rId6"/>
    <p:sldId id="295" r:id="rId7"/>
    <p:sldId id="296" r:id="rId8"/>
    <p:sldId id="261" r:id="rId9"/>
    <p:sldId id="284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07" r:id="rId22"/>
    <p:sldId id="309" r:id="rId23"/>
    <p:sldId id="310" r:id="rId24"/>
    <p:sldId id="311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285" r:id="rId40"/>
    <p:sldId id="28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287" r:id="rId60"/>
    <p:sldId id="288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358" r:id="rId7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0"/>
    <p:restoredTop sz="94650"/>
  </p:normalViewPr>
  <p:slideViewPr>
    <p:cSldViewPr>
      <p:cViewPr varScale="1">
        <p:scale>
          <a:sx n="156" d="100"/>
          <a:sy n="156" d="100"/>
        </p:scale>
        <p:origin x="200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8771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Declutter Your Life</a:t>
            </a:r>
            <a:endParaRPr lang="en-ID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Conversely, a serene, organized and uncluttered environment is conducive to helping you focus.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000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347614"/>
            <a:ext cx="4032448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is clutter so detrimental to your ability to focus?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C3190D-C367-5245-A03B-66587F11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347" y="2355726"/>
            <a:ext cx="2611129" cy="146876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6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 overload the brain, it has to divide its power. It also impacts on your working memory.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368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563638"/>
            <a:ext cx="374441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you’re in the workplace, clutter can be extremely detrimental. It can literally prevent you from carrying out your job.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082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35646"/>
            <a:ext cx="4104456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 only does this add frustration and stress to the work environment, but it also reduces creative thinking and concentration.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273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95686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your workspace is decluttered, you can be more organized.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785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410445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can, therefore, sustain higher productivity, remaining fully focused on your priorities.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017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131590"/>
            <a:ext cx="4248472" cy="936104"/>
          </a:xfrm>
        </p:spPr>
        <p:txBody>
          <a:bodyPr>
            <a:normAutofit/>
          </a:bodyPr>
          <a:lstStyle/>
          <a:p>
            <a:r>
              <a:rPr lang="en-US" dirty="0"/>
              <a:t>How can you declutter at work? Follow these top tips: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55251-4482-0A47-AFBD-1E727FE90E3D}"/>
              </a:ext>
            </a:extLst>
          </p:cNvPr>
          <p:cNvSpPr txBox="1">
            <a:spLocks/>
          </p:cNvSpPr>
          <p:nvPr/>
        </p:nvSpPr>
        <p:spPr>
          <a:xfrm>
            <a:off x="899592" y="1995686"/>
            <a:ext cx="4248472" cy="18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Adopt an effective filing system. If you allow paperwork to pile up, you’ll just waste time searching for papers.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29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987574"/>
            <a:ext cx="3240360" cy="1368152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It will also keep items off your desk and in a designated location.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6D49C-48FE-B94C-AE4D-820270C4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84" y="2355726"/>
            <a:ext cx="2624832" cy="147646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41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635646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Keep your work surfaces as clear as possible. Keep essentials like pens or notebooks within arm’s length. Keep everything else in drawers or cabinets out of sight.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4030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all have a clutter of clutter in our lives. Other times, it’s emotional or mental clutter.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0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851670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 study has shown that Americans waste up to one week each year searching for missing items.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6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312368" cy="1944216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Have a place for everything and keep everything in its place.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4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79662"/>
            <a:ext cx="4608512" cy="20162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the end of each workday, give your desk an overhaul. This will help you to stay on top of the clutter that piles up over time.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576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What about in the home? Clutter in your house leads to clutter in your mind.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04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It’s therefore important to keep mess to a minimum in your living space too.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4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203598"/>
            <a:ext cx="4248472" cy="11521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can you reduce the clutter at home?</a:t>
            </a:r>
            <a:br>
              <a:rPr lang="en-US" dirty="0"/>
            </a:br>
            <a:r>
              <a:rPr lang="en-US" dirty="0"/>
              <a:t>Here are some top tips: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55251-4482-0A47-AFBD-1E727FE90E3D}"/>
              </a:ext>
            </a:extLst>
          </p:cNvPr>
          <p:cNvSpPr txBox="1">
            <a:spLocks/>
          </p:cNvSpPr>
          <p:nvPr/>
        </p:nvSpPr>
        <p:spPr>
          <a:xfrm>
            <a:off x="899592" y="2283718"/>
            <a:ext cx="424847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ruthless. Don’t keep items because you’re sentimental about them.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2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987574"/>
            <a:ext cx="3312368" cy="1368152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You can then get rid of the item itself and just display the photo.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CBAC3-026C-C54E-BE46-C2DB6B0D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77" y="2355726"/>
            <a:ext cx="2582054" cy="174463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3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07654"/>
            <a:ext cx="4608512" cy="20162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yourself regular times throughout the year to donate items to charity. Then, on your chosen date, take it to a local donation center.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1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07654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Consider selling any items you no longer use or need. Not only will this declutter your home, but it’ll also make some useful extra cash.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833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07654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Don’t shop for fun. If you genuinely need something, you should only take enough money to pay for that item.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763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Are you anxious and stressed about the things you haven’t accomplished?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107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79662"/>
            <a:ext cx="4248472" cy="2088232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Remove shopping apps from your smartphone. This will help you to save money and will stop clutter from building up.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070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851670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Check what you’ve got and use it. Instead of buying new furniture, give old pieces a makeover with a coat of paint.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653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923678"/>
            <a:ext cx="3888432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Turn worn-out jeans into shorts or cut the sleeves off an old jacket to make a gilet.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082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79662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Consider adopting the trial period mentality. If you’re hesitant to get rid of a certain item, store it away for a set period.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535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851670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Adopt the one thing in, one thing out mentality. If you buy one new thing, get rid of an old thing.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0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528392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Instead of a closet full of shoes, you’ll only have the ones you need and wear, for example.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15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528392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It’s never easy to declutter your life. We all tend to hoard items.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192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528392" cy="2016224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However, we rarely need the things that mount up in our homes and workspaces.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902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995686"/>
            <a:ext cx="352839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This, in turn, helps us to get more done and feel better mentally too.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671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707654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Eliminate Digital Distractions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336354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Distractions aren’t all physical. These days, there are plenty of digital distractions too.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6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 you struggle to focus on one thing? Clutter is the culprit.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179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563638"/>
            <a:ext cx="4176464" cy="26642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Have you ever found yourself scrolling through Facebook instead of working on that important report? It’s an all-too-common problem.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9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07654"/>
            <a:ext cx="3816424" cy="2016224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It seems that distractions are everywhere. From TV to social media, it’s important to remove them when you have other things to focus 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9347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093051"/>
            <a:ext cx="3600400" cy="1224136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How can you get rid of your digital clutter?</a:t>
            </a:r>
            <a:br>
              <a:rPr lang="en-US" dirty="0"/>
            </a:br>
            <a:r>
              <a:rPr lang="en-US" dirty="0"/>
              <a:t>Here are some top tips: </a:t>
            </a:r>
            <a:endParaRPr lang="en-ID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2355726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Deal with your old emails. First, go through your old messages. . For the rest, create folders in your inbox where you can store them away.</a:t>
            </a:r>
            <a:r>
              <a:rPr lang="en-ID" dirty="0"/>
              <a:t>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42017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05958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Create one folder specifically for items that you need to deal with.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FD4352-8D71-0647-A07F-4EA774FA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31" y="2571750"/>
            <a:ext cx="2440562" cy="1319223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8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851670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Handle your inbox. Put some rules in place for incoming mail. Whenever you receive spam, unsubscribe then delete.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3792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419622"/>
            <a:ext cx="4176464" cy="27363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an email arrives demanding a response, tackle it immediately if you can answer it in less than two minutes. If it’ll take longer, put it into your folder and tackle it when you can.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7766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779662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Tackle your downloads. Set a time once each month or each week to go through your downloads folder.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8665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75606"/>
            <a:ext cx="3600400" cy="1008112"/>
          </a:xfrm>
        </p:spPr>
        <p:txBody>
          <a:bodyPr>
            <a:normAutofit/>
          </a:bodyPr>
          <a:lstStyle/>
          <a:p>
            <a:pPr lvl="0" algn="ctr" fontAlgn="base"/>
            <a:r>
              <a:rPr lang="en-US" dirty="0"/>
              <a:t>The rest should be moved into an appropriate folder. 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B7933-4AF8-DE4D-97D2-77F756561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868" y="2427734"/>
            <a:ext cx="2426072" cy="129968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9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779662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Organize your folders. Having folders that are easy to use and access is key to productivity. Sort your folders on your phone too.</a:t>
            </a:r>
            <a:r>
              <a:rPr lang="en-ID" dirty="0"/>
              <a:t>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9394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563638"/>
            <a:ext cx="5112568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Back up your important documents and information. Whether you use cloud storage or a physical hard drive, keeping those items in a safe location is paramount.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1294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Clutter, whether mental or physical, can seriously damage your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56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779662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Manage your social media. Unfriend, unfollow and create space for more important life influences.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4828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923678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Delete your bookmarks. However, make sure you set a time to check the list regularly.</a:t>
            </a:r>
            <a:r>
              <a:rPr lang="en-ID" dirty="0"/>
              <a:t>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2973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851670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Delete your browsing history and cookies regularly. This saves you time and helps you stay productive.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8750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635646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Use a master password app or program. This helps to save you the stressful task of remembering all your logins and passwords.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8785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03598"/>
            <a:ext cx="3600400" cy="1368152"/>
          </a:xfrm>
        </p:spPr>
        <p:txBody>
          <a:bodyPr>
            <a:normAutofit/>
          </a:bodyPr>
          <a:lstStyle/>
          <a:p>
            <a:pPr lvl="0" algn="ctr" fontAlgn="base"/>
            <a:r>
              <a:rPr lang="en-US" dirty="0"/>
              <a:t>It’ll also ensure they stay safe from hackers and cybercriminals. 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B1C21-56E5-E24C-8854-1B9F16F9D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05" y="2499742"/>
            <a:ext cx="2548398" cy="168922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7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779662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Cull old programs and apps. Delete any programs or apps you don’t use or need. This frees space and speeds things up.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7448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679B54-0056-904E-A11B-C77FFC659CB7}"/>
              </a:ext>
            </a:extLst>
          </p:cNvPr>
          <p:cNvSpPr txBox="1">
            <a:spLocks/>
          </p:cNvSpPr>
          <p:nvPr/>
        </p:nvSpPr>
        <p:spPr>
          <a:xfrm>
            <a:off x="971600" y="1779662"/>
            <a:ext cx="44644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Deal with your photos. However, many are useless. You probably have six copies of the same selfie as you tried to get the ideal angle!</a:t>
            </a:r>
            <a:r>
              <a:rPr lang="en-ID" dirty="0"/>
              <a:t>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4162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lvl="0" algn="ctr" fontAlgn="base"/>
            <a:r>
              <a:rPr lang="en-US" dirty="0"/>
              <a:t>Most of us have taken a photo in a store to send a friend to ask their opinion.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3243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 fontAlgn="base"/>
            <a:r>
              <a:rPr lang="en-US" dirty="0"/>
              <a:t>When you get rid of digital clutter as well as physical clutter, you’ll be more productive.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2850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707654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Clear Your Mind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336354"/>
            <a:ext cx="4071237" cy="14595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 only do you need to deal with physical and digital clutter, but you should also remove mental clutter.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129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74441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Files all over your desk make it difficult to work on the one you need to focus 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893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923678"/>
            <a:ext cx="396044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means your mind can become cluttered. In turn, this reduces your productivity since you can’t focus.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612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Meditation is a useful tool to eradicate this mental clutter. It also helps you to achieve greater clarity.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941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488638"/>
            <a:ext cx="3600400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also be better able to tune into yourself.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14E0B-1876-7445-A1DC-56BEDCA11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71" y="2424742"/>
            <a:ext cx="2525266" cy="151516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20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 haven’t meditated before, you may need to practice for a while before you get the idea.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1037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07654"/>
            <a:ext cx="3600400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Find a comfortable, quiet place where you’re able to relax. Start with only a short, 10-minute session.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872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88843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Meditation is a tool you use to become more mindful. You focus on both your body and your breath.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003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923678"/>
            <a:ext cx="4176464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 find your mind wandering, simply acknowledge it and bring it back to your breathing.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1201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851670"/>
            <a:ext cx="4032448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Meditation doesn’t just help clear your mind; it also reduces your stress level.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4239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2139702"/>
            <a:ext cx="3888432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 a result, you can become more productive and achieve your personal best.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2040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915566"/>
            <a:ext cx="3600400" cy="936104"/>
          </a:xfrm>
        </p:spPr>
        <p:txBody>
          <a:bodyPr>
            <a:normAutofit/>
          </a:bodyPr>
          <a:lstStyle/>
          <a:p>
            <a:r>
              <a:rPr lang="en-US" dirty="0"/>
              <a:t>Are you ready to begin meditating? 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92F97E-C9F5-7043-B0CF-A63BD311BC54}"/>
              </a:ext>
            </a:extLst>
          </p:cNvPr>
          <p:cNvSpPr txBox="1">
            <a:spLocks/>
          </p:cNvSpPr>
          <p:nvPr/>
        </p:nvSpPr>
        <p:spPr>
          <a:xfrm>
            <a:off x="1043608" y="1851518"/>
            <a:ext cx="4968552" cy="223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Find a comfortable place which is calm and quiet.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Set a limit on your meditation time – around 10 minutes is a good place to start.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19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Decluttering your life is, therefore, key to staying productive and achieving your personal best.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633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79662"/>
            <a:ext cx="4608512" cy="201622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Put your focus onto your body. You can kneel, sit on a chair or on the floor. Make sure you’re comfortable and stable.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89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07654"/>
            <a:ext cx="5040560" cy="2520280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Focus on your breathing. Feel yourself breathe in and out.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Don’t judge yourself harshly if your mind wanders. It’s normal for your mind to wander at first.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88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851670"/>
            <a:ext cx="4608512" cy="20162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the designated time is finished, slowly open your eyes. Notice your feelings and emotions.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2902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Practice daily, slowly increasing the length of time you spend meditating.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016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35646"/>
            <a:ext cx="439248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Soon, you’ll find it easier to declutter your mind of intrusive thoughts that prevent you from being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9662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779662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Clutter – The Enemy Of Productivity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08362"/>
            <a:ext cx="4071237" cy="14595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cluttered environment is a chaotic environment. Chaos impacts negatively on your focus.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Clutter distracts you and stops you from completing tasks efficiently and effectively.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1181</TotalTime>
  <Words>1512</Words>
  <Application>Microsoft Macintosh PowerPoint</Application>
  <PresentationFormat>On-screen Show (16:9)</PresentationFormat>
  <Paragraphs>84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Clutter – The Enemy Of Productivity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Eliminate Digital Distractions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Clear Your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80</cp:revision>
  <dcterms:created xsi:type="dcterms:W3CDTF">2018-10-15T07:11:14Z</dcterms:created>
  <dcterms:modified xsi:type="dcterms:W3CDTF">2020-01-27T15:38:45Z</dcterms:modified>
</cp:coreProperties>
</file>