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52"/>
  </p:notesMasterIdLst>
  <p:sldIdLst>
    <p:sldId id="257" r:id="rId2"/>
    <p:sldId id="289" r:id="rId3"/>
    <p:sldId id="290" r:id="rId4"/>
    <p:sldId id="291" r:id="rId5"/>
    <p:sldId id="292" r:id="rId6"/>
    <p:sldId id="293" r:id="rId7"/>
    <p:sldId id="261" r:id="rId8"/>
    <p:sldId id="284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285" r:id="rId22"/>
    <p:sldId id="286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287" r:id="rId31"/>
    <p:sldId id="288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5"/>
    <p:restoredTop sz="94650"/>
  </p:normalViewPr>
  <p:slideViewPr>
    <p:cSldViewPr>
      <p:cViewPr>
        <p:scale>
          <a:sx n="107" d="100"/>
          <a:sy n="107" d="100"/>
        </p:scale>
        <p:origin x="392" y="1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429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716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18617" r="1914" b="6823"/>
          <a:stretch/>
        </p:blipFill>
        <p:spPr>
          <a:xfrm>
            <a:off x="-108520" y="-20537"/>
            <a:ext cx="9289032" cy="6120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630954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Time Management Strategies - The Key To A Productive Day</a:t>
            </a:r>
            <a:endParaRPr lang="en-ID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851670"/>
            <a:ext cx="3744416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eliminate procrastination and accomplish more every day.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2635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275606"/>
            <a:ext cx="3600400" cy="100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does the 2-minute rule work?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A7608B-5FC6-6B47-812E-761676B9E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912" y="2355726"/>
            <a:ext cx="2540000" cy="169545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4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923678"/>
            <a:ext cx="403244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Think about the tasks that you’re procrastinating on now. Are they actually hard to do?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926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07654"/>
            <a:ext cx="3816424" cy="2016224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Are you just too lazy to complete them? The 2-minute rule says if you could do it in under two minutes, do it straight away.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5949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Review your to-do list now. How many of those tasks could be completed in two minutes or less?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41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275606"/>
            <a:ext cx="4176464" cy="1080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Putting the laundry in the machine? Get them done now!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1BB1AC-F97D-A845-BB86-D90C029FE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542" y="2355726"/>
            <a:ext cx="2548756" cy="163057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06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635646"/>
            <a:ext cx="3888432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Of course, not every goal can be completed in under two minutes. Let’s look at the science of how this works.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435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563638"/>
            <a:ext cx="4464496" cy="230425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Objects in motion stay in motion.</a:t>
            </a:r>
            <a:r>
              <a:rPr lang="en-ID" dirty="0"/>
              <a:t> </a:t>
            </a:r>
            <a:r>
              <a:rPr lang="en-US" dirty="0"/>
              <a:t>The hardest part is simply getting started.</a:t>
            </a:r>
            <a:r>
              <a:rPr lang="en-ID" dirty="0"/>
              <a:t> </a:t>
            </a:r>
            <a:r>
              <a:rPr lang="en-US" dirty="0"/>
              <a:t>It’ll take two minutes, but it could start you off and you’ll write for an hour.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810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key element of the 2-minute rule is that it isn’t necessarily about results.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0741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95686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focuses on taking action and allowing the process to continue from there.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2065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347614"/>
            <a:ext cx="3744416" cy="100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so much to do, it’s easy to become overwhelmed.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25F31-9089-4948-8EA5-2364980F2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856" y="2355726"/>
            <a:ext cx="2532112" cy="158257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5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995686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Try it for yourself and see if it revolutionizes the way you get things done.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97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843558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Forget Multi-Tasking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1472258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We often think that multi-tasking is the way forward.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013AE8-F3AF-AE4C-ADBA-E0079CD02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510" y="2622215"/>
            <a:ext cx="2302085" cy="162726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62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07654"/>
            <a:ext cx="4248472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After all, surely doing more should mean that we get more done. However, it doesn’t always work that way.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99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635646"/>
            <a:ext cx="4464496" cy="230425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The brain isn’t actually wired for multi-tasking.</a:t>
            </a:r>
            <a:r>
              <a:rPr lang="en-ID" dirty="0"/>
              <a:t> </a:t>
            </a:r>
            <a:r>
              <a:rPr lang="en-US" dirty="0"/>
              <a:t>That’s a significant drop. If you must toggle between several tasks, your focus is limited.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8718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563638"/>
            <a:ext cx="4392488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also have more mental fatigue and increased stress. None of this is conducive to higher productivity levels.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620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07654"/>
            <a:ext cx="4680520" cy="252028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You can boost your productivity by instead focusing on a single task at a time. Don’t try to read emails or take calls at the same time.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045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59582"/>
            <a:ext cx="3600400" cy="14401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As a result, you can achieve your personal best with each task you tackle.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2095B-61BE-464D-8EDF-BEA52E57A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01" y="2448557"/>
            <a:ext cx="2567806" cy="167500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0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131590"/>
            <a:ext cx="3600400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That doesn’t mean there isn’t a place for multi-tasking.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12E6C-49A7-EA45-AC84-450E4BC5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276" y="2643758"/>
            <a:ext cx="2485256" cy="1449733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91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07654"/>
            <a:ext cx="4104456" cy="223224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For example, imagine you need to call your mother and iron some shirts.  You could put her on speakerphone while you work – simple!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328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563638"/>
            <a:ext cx="4680520" cy="230425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Remember, though, this only works with tasks that require minimal concentration. For any job which needs extra focus to get it right, single tasking is the way forward.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1795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728" y="1851670"/>
            <a:ext cx="324036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Therefore, finding better ways to handle your tasks and your time is essential.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4520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563638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Take A Break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192338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It seems counterintuitive to take a break when there’s work to be done.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129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taking regular breaks helps to boost your memory, creativity and concentration.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612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79662"/>
            <a:ext cx="396044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 work continuously for extended periods of time, you’ll experience more stress.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17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07654"/>
            <a:ext cx="4176464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Taking frequent breaks helps to refuel and refresh your mind. This allows you to maximize your efficiency.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260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744416" cy="19442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Taking a break means that you don’t always have to be rushing around and busy.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62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491630"/>
            <a:ext cx="4392488" cy="230425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If you don’t have time to take on another job, say so. You aren’t always obliged to take on things that are unimportant or that you don’t want to do.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52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707654"/>
            <a:ext cx="4320480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But if you always say yes, you can’t progress with tasks that are important. Bear this in mind before you take on new jobs.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8472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491630"/>
            <a:ext cx="3960440" cy="223224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Sometimes, you also have to give up on a job. Again, this is counterintuitive, especially when you want to achieve your personal best.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46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563638"/>
            <a:ext cx="4248472" cy="23762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if the task you’re undertaking is going nowhere, it’s sometimes best to cut it off immediately.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64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While you should always persevere with tasks, if you’ve hit a brick wall, it could be time to give up.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27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851670"/>
            <a:ext cx="388843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 manage each day effectively, you can fit each task into an appropriate timeslot.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853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396677"/>
            <a:ext cx="3600400" cy="9361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Move on to the next task and don’t dwell on it.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395AF5-EE29-714A-ADA1-E8151DBFF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76" y="2353826"/>
            <a:ext cx="2513856" cy="137005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979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923678"/>
            <a:ext cx="3960440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Also, if you’re too physically or mentally tired, it’s important to take time out.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981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Have a good rest instead. Go to bed early. Have some leisure time. Even take a vacation.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10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635646"/>
            <a:ext cx="6447501" cy="602382"/>
          </a:xfrm>
        </p:spPr>
        <p:txBody>
          <a:bodyPr>
            <a:normAutofit/>
          </a:bodyPr>
          <a:lstStyle/>
          <a:p>
            <a:r>
              <a:rPr lang="en-US" dirty="0"/>
              <a:t>Use The Commute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264346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If you commute to work, that’s time you could be spending on other things.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362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79662"/>
            <a:ext cx="396044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Whether you drive or take the bus or train, there are things you could do at the same time.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4522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851670"/>
            <a:ext cx="403244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daily commute, all too often, is spent browsing social media or listening to music.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7056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851670"/>
            <a:ext cx="396044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If you’re driving, you could use a hands-free kit to make important phone calls.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033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491630"/>
            <a:ext cx="4176464" cy="230425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Alternatively, you could listen to improving podcasts. You could even answer emails or plan the next day’s tasks. Don’t waste this precious time.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3904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960440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 could even try to reduce your commuting time so you can stay productive at home or at work.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8470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635646"/>
            <a:ext cx="4176464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Take a cab rather than walking. The less time you spend on the move, the more time you can spend on important tasks.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469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131590"/>
            <a:ext cx="3312368" cy="136815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also be able to complete each task to the best of your ability.</a:t>
            </a:r>
            <a:r>
              <a:rPr lang="en-ID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312F5F-9249-4145-A0EC-9D4070C89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904" y="2568870"/>
            <a:ext cx="2286000" cy="1524000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1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79662"/>
            <a:ext cx="4176464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Whether those tasks are at home or in the workplace, you can work more effectively with extra time to spare.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072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816424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Here are some of the best time management strategies that will lead to a productive day, every day.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232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811" y="1635646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The “2-Minute Rule”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811" y="2264346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The “2-minute rule” can make an enormous difference in your life.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0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concept is that if you’ve got a task that could be completed in 2 minutes, do it immediately.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885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Whether you’ve got emails to answer, dishes to wash or the garbage to take out, the 2-minute rule applies.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06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1127</TotalTime>
  <Words>975</Words>
  <Application>Microsoft Macintosh PowerPoint</Application>
  <PresentationFormat>On-screen Show (16:9)</PresentationFormat>
  <Paragraphs>55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“2-Minute Rule”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Forget Multi-Tasking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A 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The Commute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78</cp:revision>
  <dcterms:created xsi:type="dcterms:W3CDTF">2018-10-15T07:11:14Z</dcterms:created>
  <dcterms:modified xsi:type="dcterms:W3CDTF">2020-01-27T12:30:02Z</dcterms:modified>
</cp:coreProperties>
</file>