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65"/>
  </p:notesMasterIdLst>
  <p:sldIdLst>
    <p:sldId id="257" r:id="rId2"/>
    <p:sldId id="291" r:id="rId3"/>
    <p:sldId id="292" r:id="rId4"/>
    <p:sldId id="261" r:id="rId5"/>
    <p:sldId id="284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85" r:id="rId23"/>
    <p:sldId id="286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287" r:id="rId32"/>
    <p:sldId id="288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289" r:id="rId44"/>
    <p:sldId id="290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 varScale="1">
        <p:scale>
          <a:sx n="115" d="100"/>
          <a:sy n="115" d="100"/>
        </p:scale>
        <p:origin x="192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525633" y="2584787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Developing A Productive Mindset</a:t>
            </a:r>
            <a:endParaRPr lang="en-ID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03598"/>
            <a:ext cx="3600400" cy="576064"/>
          </a:xfrm>
        </p:spPr>
        <p:txBody>
          <a:bodyPr>
            <a:normAutofit/>
          </a:bodyPr>
          <a:lstStyle/>
          <a:p>
            <a:r>
              <a:rPr lang="en-US" dirty="0"/>
              <a:t>Here are some of the best:</a:t>
            </a:r>
            <a:r>
              <a:rPr lang="en-ID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851670"/>
            <a:ext cx="496855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Curiosity – a willingness to question, explore and seek out new concepts and ideas.  It’s also the desire to learn and know more things.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474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491630"/>
            <a:ext cx="4968552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Motivation – without it, you cannot improve or make progress.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41968-3C14-6849-BB2F-F557BD94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623516"/>
            <a:ext cx="2556618" cy="131638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9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779662"/>
            <a:ext cx="496855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Vision – if you can visualize the things you want to achieve you can focus on them better. When you have a clear picture in your mind you can strive towards those goals.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720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851670"/>
            <a:ext cx="554461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Critical thinking – you need to assess situations objectively. Look at all the advantages and disadvantages then make appropriate adjustments.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53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923678"/>
            <a:ext cx="496855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Self-confidence – believe that you’re capable of achieving your goals. This allows you to achieve your potential.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662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995686"/>
            <a:ext cx="496855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Persistence – a willingness to overcome adversity and obstacles allows you to achieve your goals.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442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1835696" y="1923678"/>
            <a:ext cx="3672408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Don’t allow others’ opinions, setbacks or circumstances to make you feel as if you can’t succeed.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331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827584" y="1923678"/>
            <a:ext cx="468052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 positive outlook – your attitude makes or breaks you. With a positive attitude, you can meet any possibility head-on.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603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635646"/>
            <a:ext cx="5112568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Open-mindedness – if you have an open mind, you can generate innovative new ideas. You also become more receptive to new experiences.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09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755576" y="1563638"/>
            <a:ext cx="496855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Balance – to function properly, you need to maintain balance in your life.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D9FF2-CF51-7D43-9DC2-180F0E13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527" y="2787774"/>
            <a:ext cx="2442513" cy="129614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3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Having a productive mindset is key to getting more done. Think smart instead of working harder.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200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1691680" y="1851670"/>
            <a:ext cx="4248472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It’s important to work towards your goals. However, it’s equally important to recharge your batteries from time to time.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2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EDCF9-216E-6E47-A66C-561EB3D19837}"/>
              </a:ext>
            </a:extLst>
          </p:cNvPr>
          <p:cNvSpPr txBox="1">
            <a:spLocks/>
          </p:cNvSpPr>
          <p:nvPr/>
        </p:nvSpPr>
        <p:spPr>
          <a:xfrm>
            <a:off x="1403648" y="1419622"/>
            <a:ext cx="4824536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When you integrate all these elements into your thought processes, you’ll develop a productive mindset. As a result, you’ll achieve your goals more effectively.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703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563638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Plan Your Day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192338"/>
            <a:ext cx="3927221" cy="1675556"/>
          </a:xfrm>
        </p:spPr>
        <p:txBody>
          <a:bodyPr>
            <a:normAutofit/>
          </a:bodyPr>
          <a:lstStyle/>
          <a:p>
            <a:r>
              <a:rPr lang="en-US" dirty="0"/>
              <a:t>Planning is key to success. Plan every day the evening more. Using to-do lists can help you to stay productive.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79662"/>
            <a:ext cx="424847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can make those lists as long or as short as you wish. You may find it most helpful to keep them to just three or four items.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995686"/>
            <a:ext cx="4176464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will boost your mental well-being and increase your productivity exponentially.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670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203598"/>
            <a:ext cx="3600400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Jot down your to-do list each evening before you go to bed.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CA60F-285D-5643-AFC8-ACCDD03F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029" y="2653928"/>
            <a:ext cx="2207766" cy="165073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16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Instead of having to waste time focusing on which tasks need to be done, you’ll be ready to go.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42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491630"/>
            <a:ext cx="3528392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to-do list allows you to capture every task that comes in. A to-do list helps you to prioritize the ones that need to be done first.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5785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491630"/>
            <a:ext cx="3600400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avoid unnecessary distractions.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5339E-24BA-C94D-8F63-2DE8320E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34" y="2576820"/>
            <a:ext cx="2582540" cy="154952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08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To-do lists also give you more clarity and help you to pace yourself properly.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09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does a productive mindset look like? Here, we take a closer look.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1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Also, when you check off items on the list, you get a real sense of well-being and achievement.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6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275606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The “Eat the Frog” Technique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904306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It’s based on a saying by author Mark Twain.</a:t>
            </a:r>
            <a:r>
              <a:rPr lang="en-ID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6C253-8DAC-3D40-8B8A-00885C4C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45" y="2931790"/>
            <a:ext cx="2684016" cy="140910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851670"/>
            <a:ext cx="468052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 idea was that if you eat a live frog every morning, nothing worse can happen to you all day. This is a funny idea, but it’s true!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851670"/>
            <a:ext cx="4680520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Of course, it doesn’t mean eating a real frog! The frog here is the most unpleasant task on the to-do list that you’ve drawn up.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6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2139702"/>
            <a:ext cx="4032448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We’re all guilty of putting off something that we must do but don’t want to do.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002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131590"/>
            <a:ext cx="3384376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avoid an unpleasant task, it’s always on your mind.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83B70-0A11-DF4D-B7C4-F23158BD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372" y="2571751"/>
            <a:ext cx="2553072" cy="148929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7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prevents you from focusing. You know all the time that the unpleasant task must be done.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78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0040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Although it’s no fun to “eat the frog”, it will make the rest of your day easier.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873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the hardest task done, you’ll have the easier jobs to focus on for the remainder of your workday.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3305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96044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Make eating the frog a lifelong habit.</a:t>
            </a:r>
            <a:r>
              <a:rPr lang="en-ID" dirty="0"/>
              <a:t> </a:t>
            </a:r>
            <a:r>
              <a:rPr lang="en-US" dirty="0"/>
              <a:t>It isn’t easy to get into this habit, but it’ll boost your productivity immensely.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39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91630"/>
            <a:ext cx="6447501" cy="890414"/>
          </a:xfrm>
        </p:spPr>
        <p:txBody>
          <a:bodyPr>
            <a:normAutofit/>
          </a:bodyPr>
          <a:lstStyle/>
          <a:p>
            <a:r>
              <a:rPr lang="en-US" sz="2600" dirty="0"/>
              <a:t>Think Smart, Work Smart – The Importance Of Your Frame Of Mind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When you have a productive mindset, you can make the best use of all your resources.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816424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do you do if you have more than one unpleasant task to tackle? The answer is to eat the ugliest one first!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24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851670"/>
            <a:ext cx="4032448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 the discipline to start straight away and to persevere until you’ve completed the task. It isn’t going to be easy.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73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04456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when you’ve got into this habit, you’ll realize how it has improved your work life.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25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635646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Ditch The Procrastination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64346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We’ve already mentioned how, as humans, we’re naturally inclined to procrastinate.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0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8757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Procrastination can be the death knell to your productivity.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3FB6A-7A02-5E45-9522-CF8CA7D0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44" y="2283718"/>
            <a:ext cx="2531120" cy="166599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09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2067694"/>
            <a:ext cx="3312368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is where the “eat the frog” technique comes into play.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692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707654"/>
            <a:ext cx="4752528" cy="28083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applies to absolutely everything in your life. Whether at work or at home, ditching the procrastination can make a huge difference.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9097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35646"/>
            <a:ext cx="4608512" cy="28083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you’re putting off reports that need to be done for Friday until Thursday afternoon, is that really a problem? After all, you’re getting them done on time.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58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563638"/>
            <a:ext cx="4104456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Imagine it’s Monday and you’ve got a vital report to finish for Friday morning.</a:t>
            </a:r>
            <a:r>
              <a:rPr lang="en-ID" dirty="0"/>
              <a:t> </a:t>
            </a:r>
            <a:r>
              <a:rPr lang="en-US" dirty="0"/>
              <a:t>You don’t enjoy researching and writing the report.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5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79662"/>
            <a:ext cx="4248472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spend the following three days working on other, less vital tasks. When Thursday comes around, you realize the report still needs to be done.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434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isn’t about working harder. It isn’t about trying to accomplish everything.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923678"/>
            <a:ext cx="3816424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You’ve got lots of other work to do. However, you can’t work on any of them.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312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851670"/>
            <a:ext cx="3816424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must work all night to meet your deadline. You submit the report as required on Friday.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2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851670"/>
            <a:ext cx="2952328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Everything’s fine. However, look at how it impacted on your productivity.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910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707654"/>
            <a:ext cx="4752528" cy="27363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didn’t effectively spend the time between Monday and Wednesday. You should have allocated time to each task according to its importance.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5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563638"/>
            <a:ext cx="4608512" cy="30243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Spending longer on a less important task isn’t increasing value. You’ve also given yourself several days of anxiety, whether you realize it or not.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575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851670"/>
            <a:ext cx="4464496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longer the task is prolonged, the more anxious you become. You eliminate this worry by tackling the job head-on.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374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744416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only that, although you finished the report on time, it probably wasn’t of the best quality.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9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888432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won’t impress your managers and you won’t put yourself in line for a promotion.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52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59582"/>
            <a:ext cx="3384376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Clearly, procrastination is a problem, so how do you eliminate it?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A13FB-CF5E-B04E-8E80-DC8F36AA2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67" y="2616893"/>
            <a:ext cx="2838450" cy="106045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5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995686"/>
            <a:ext cx="3888432" cy="259228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Identify what you tend to procrastinate on. Is it always the same sort of task?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570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productive mindset is about making the most of the things you have.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0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419622"/>
            <a:ext cx="4320480" cy="29523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Ask why you’re putting those tasks off. Probe your answers. When you understand the reasons for putting the task off, you’ll be better able to overcome them.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26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35646"/>
            <a:ext cx="4752528" cy="28083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Come up with your action plan to resolve the problem.</a:t>
            </a:r>
            <a:r>
              <a:rPr lang="en-ID" dirty="0"/>
              <a:t> </a:t>
            </a:r>
            <a:r>
              <a:rPr lang="en-US" dirty="0"/>
              <a:t>If you’re lacking confidence in speaking to a client on the phone, work on your self-esteem.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08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851670"/>
            <a:ext cx="4104456" cy="27363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 the plunge. Although it’s hard to take that first step to do the task you’re avoiding, it’s essential.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0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635646"/>
            <a:ext cx="3816424" cy="2520280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The more you do it, the easier it becomes. It may take time, but soon you’ll overcome the habit of procrastinating.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585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this frame of mind, you’ll think smarter and work smarter, getting more done.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343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75606"/>
            <a:ext cx="3600400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elements does a productive mindset have?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7DB4D-5D9B-7645-B3D4-32DA3BD42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2" y="2375148"/>
            <a:ext cx="2523604" cy="1685767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4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851670"/>
            <a:ext cx="324036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elements do you need to nurture in yourself to become more productive?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125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1167</TotalTime>
  <Words>1288</Words>
  <Application>Microsoft Macintosh PowerPoint</Application>
  <PresentationFormat>On-screen Show (16:9)</PresentationFormat>
  <Paragraphs>69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Think Smart, Work Smart – The Importance Of Your Frame Of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Your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“Eat the Frog”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Ditch The Procrastination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81</cp:revision>
  <dcterms:created xsi:type="dcterms:W3CDTF">2018-10-15T07:11:14Z</dcterms:created>
  <dcterms:modified xsi:type="dcterms:W3CDTF">2020-01-27T12:07:43Z</dcterms:modified>
</cp:coreProperties>
</file>