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51"/>
  </p:notesMasterIdLst>
  <p:sldIdLst>
    <p:sldId id="257" r:id="rId2"/>
    <p:sldId id="284" r:id="rId3"/>
    <p:sldId id="290" r:id="rId4"/>
    <p:sldId id="291" r:id="rId5"/>
    <p:sldId id="261" r:id="rId6"/>
    <p:sldId id="289" r:id="rId7"/>
    <p:sldId id="292" r:id="rId8"/>
    <p:sldId id="293" r:id="rId9"/>
    <p:sldId id="296" r:id="rId10"/>
    <p:sldId id="295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285" r:id="rId25"/>
    <p:sldId id="310" r:id="rId26"/>
    <p:sldId id="286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287" r:id="rId35"/>
    <p:sldId id="288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10"/>
    <p:restoredTop sz="94650"/>
  </p:normalViewPr>
  <p:slideViewPr>
    <p:cSldViewPr>
      <p:cViewPr varScale="1">
        <p:scale>
          <a:sx n="156" d="100"/>
          <a:sy n="156" d="100"/>
        </p:scale>
        <p:origin x="200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81562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Creating The Right Environment For Productivity</a:t>
            </a:r>
            <a:endParaRPr lang="en-ID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417646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 a result, you’ll save time that would otherwise have been spent searching for things.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2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043608" y="1707654"/>
            <a:ext cx="482453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a timer. A timer helps you manage your time more effectively and enables you to track your progress.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25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79712" y="1164946"/>
            <a:ext cx="352839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means you can end up spending too long on certain tasks.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0B790-3A47-CC42-8DD7-A758B227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120" y="2533098"/>
            <a:ext cx="2525576" cy="126278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0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635646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Then use the timer to track that length of time. This gives you a better sense of how long each task requires to complete.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521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043608" y="1779662"/>
            <a:ext cx="482453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Keep your phone close at hand. This ensures you don’t need to leave your seat to answer a call, saving you time.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570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187624" y="1419622"/>
            <a:ext cx="4536504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Stand up your file folders.</a:t>
            </a:r>
            <a:r>
              <a:rPr lang="en-ID" dirty="0"/>
              <a:t> </a:t>
            </a:r>
            <a:r>
              <a:rPr lang="en-US" dirty="0"/>
              <a:t>Use a desktop filing box that has a minimal footprint but helps you stay organized. This will also keep important documents within arm’s reach.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222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187624" y="1851670"/>
            <a:ext cx="4536504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Adjust your computer monitor. Craning your neck to see your monitor impacts on your productivity.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1438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2123728" y="1779662"/>
            <a:ext cx="338437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This reduces fatigue, improves your concentration and, thus, your productivity.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36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115616" y="1635646"/>
            <a:ext cx="4752528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Think vertically.</a:t>
            </a:r>
            <a:r>
              <a:rPr lang="en-ID" dirty="0"/>
              <a:t> </a:t>
            </a:r>
            <a:r>
              <a:rPr lang="en-US" dirty="0"/>
              <a:t>Utilize it to the max. Store writing utensils under your desk or use monitor risers to use the space under your monitor.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9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275606"/>
            <a:ext cx="424847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Better desk organization means better productivity.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2710CE-0B42-464C-A476-1174A7E7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238484"/>
            <a:ext cx="2561481" cy="170765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5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first step towards becoming more productive is to create the right environment.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115616" y="1923678"/>
            <a:ext cx="432048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Put up family photos. This helps to create an encouraging and positive environment at work.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0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88843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If you’re feeling stressed, seeing the reasons that you go to work helps to boost your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141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043608" y="1851670"/>
            <a:ext cx="4968552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Brighten your space.</a:t>
            </a:r>
            <a:r>
              <a:rPr lang="en-ID" dirty="0"/>
              <a:t> </a:t>
            </a:r>
            <a:r>
              <a:rPr lang="en-US" dirty="0"/>
              <a:t>This, in turn, makes you more productive. Try to maximize natural light in your workspace.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47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388843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Follow these top tips and you’ll find that your work environment boosts your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817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91630"/>
            <a:ext cx="6447501" cy="890414"/>
          </a:xfrm>
        </p:spPr>
        <p:txBody>
          <a:bodyPr>
            <a:normAutofit/>
          </a:bodyPr>
          <a:lstStyle/>
          <a:p>
            <a:r>
              <a:rPr lang="en-US" sz="2600" dirty="0"/>
              <a:t>Working From Home? How To Set Your Workspace Up For Maximum Productivity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80370"/>
            <a:ext cx="4071237" cy="1675556"/>
          </a:xfrm>
        </p:spPr>
        <p:txBody>
          <a:bodyPr>
            <a:normAutofit/>
          </a:bodyPr>
          <a:lstStyle/>
          <a:p>
            <a:r>
              <a:rPr lang="en-US" dirty="0"/>
              <a:t>If you work from home, there are multiple distractions that can affect your productivity.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6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491630"/>
            <a:ext cx="5688632" cy="504056"/>
          </a:xfrm>
        </p:spPr>
        <p:txBody>
          <a:bodyPr>
            <a:normAutofit/>
          </a:bodyPr>
          <a:lstStyle/>
          <a:p>
            <a:r>
              <a:rPr lang="en-US" dirty="0"/>
              <a:t>Here are some top tips to follow: 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827584" y="1995686"/>
            <a:ext cx="453650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the right workspace for you. Everybody works differently. You might prefer to work by a window or by a wall.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6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600400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If you’re setting up a home office, you can design a room that is a highly productive space.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9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779662"/>
            <a:ext cx="4104456" cy="2088232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Set yourself up close to a power outlet. You’ll probably be working from your phone and laptop.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2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528392" cy="2088232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Don’t waste time by having to charge up your devices in a different room or away from your desk.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223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923678"/>
            <a:ext cx="4536504" cy="20162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Choose a well-lit space. Working in the dark reduces your productivity.</a:t>
            </a:r>
            <a:r>
              <a:rPr lang="en-ID" dirty="0"/>
              <a:t> </a:t>
            </a:r>
            <a:r>
              <a:rPr lang="en-US" dirty="0"/>
              <a:t>Make sure you also have a lamp nearby, so you don’t strain your eyes.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940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059582"/>
            <a:ext cx="4032448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Here is some expert advice to help you achieve this goal.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2E9F2-B904-B441-9810-45437A83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61" y="2067694"/>
            <a:ext cx="2554318" cy="161541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51670"/>
            <a:ext cx="4392488" cy="20162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touches to motivate you. That means you can add anything you like to your workspace.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13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79662"/>
            <a:ext cx="4032448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Add photos of your loved ones or motivational quotes; anything to make you feel good and keen to get to work.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920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779662"/>
            <a:ext cx="4896544" cy="21602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the TV.</a:t>
            </a:r>
            <a:r>
              <a:rPr lang="en-ID" dirty="0"/>
              <a:t> </a:t>
            </a:r>
            <a:r>
              <a:rPr lang="en-US" dirty="0"/>
              <a:t>They reduce your productivity. Even if you can hear the television from your home office you can be distracted.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295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635646"/>
            <a:ext cx="4464496" cy="237626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yourself comfortable.</a:t>
            </a:r>
            <a:r>
              <a:rPr lang="en-ID" dirty="0"/>
              <a:t> </a:t>
            </a:r>
            <a:r>
              <a:rPr lang="en-US" dirty="0"/>
              <a:t>Choose a chair that supports you and reduces back pain.</a:t>
            </a:r>
            <a:r>
              <a:rPr lang="en-ID" dirty="0"/>
              <a:t> </a:t>
            </a:r>
            <a:r>
              <a:rPr lang="en-US" dirty="0"/>
              <a:t>Open a window or adjust the air conditioning.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996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982328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Avoid Distracting People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611028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There are many benefits to working from home. 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8C7B2-229D-FD48-9090-98D9474D8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042" y="2710520"/>
            <a:ext cx="2497022" cy="166143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9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38437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One of the biggest is that there are probably going to be other people around.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612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07654"/>
            <a:ext cx="338437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 work in an office, everyone around you is focusing on the same type of tasks.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83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At home, however, your children, pets, housemates or partner are all engaged in their own thing.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8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36" y="1779662"/>
            <a:ext cx="3168352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can be all too easy to get caught up in their activities rather than your own.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845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79662"/>
            <a:ext cx="3960440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It's also very common for those around you to forget that you’re supposed to be working.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987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Whether you’re working from home or in an office, these tips will get you off to the right start.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525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456384" cy="18722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Housemates may come and ask you about preparing dinner or household chores.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4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75606"/>
            <a:ext cx="3600400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None of this is helpful for your productivity.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3C8D8-C455-2446-BE06-1A931260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8316"/>
            <a:ext cx="2585864" cy="1357579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1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79662"/>
            <a:ext cx="3960440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Even friends can be a problem.</a:t>
            </a:r>
            <a:r>
              <a:rPr lang="en-ID" dirty="0"/>
              <a:t> </a:t>
            </a:r>
            <a:r>
              <a:rPr lang="en-US" dirty="0"/>
              <a:t>They wouldn’t dream of visiting you at work for a coffee and a chat.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0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563638"/>
            <a:ext cx="4104456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isn’t just distracting; it stops you getting work done. As a result, you become overwhelmed and non-productive.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033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131590"/>
            <a:ext cx="3312368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Establishing boundaries for your home working life is therefore vital.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3F487-2E78-A44E-8187-1453C868B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008" y="2427734"/>
            <a:ext cx="2843808" cy="142190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3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779662"/>
            <a:ext cx="3384376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Make sure that they know they’re not allowed to disturb you between certain hours.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289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75606"/>
            <a:ext cx="3600400" cy="8640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Don’t allow yourself to be distracted.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61E35E-AD19-4A43-9624-6065D54C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212317"/>
            <a:ext cx="2503314" cy="162054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9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851670"/>
            <a:ext cx="3384376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someone comes in to talk to you during this period, you must reinforce the rules.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34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07654"/>
            <a:ext cx="3816424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Gently remind the disturber that you’re working, and they need to wait until you’re done.</a:t>
            </a:r>
            <a:r>
              <a:rPr lang="en-ID" dirty="0"/>
              <a:t> </a:t>
            </a:r>
            <a:r>
              <a:rPr lang="en-US" dirty="0"/>
              <a:t>It isn’t easy to establish these boundaries.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891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79662"/>
            <a:ext cx="4032448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when the message finally gets through, you’ll find working from home becomes substantially easier.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308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91630"/>
            <a:ext cx="5511397" cy="890414"/>
          </a:xfrm>
        </p:spPr>
        <p:txBody>
          <a:bodyPr>
            <a:noAutofit/>
          </a:bodyPr>
          <a:lstStyle/>
          <a:p>
            <a:r>
              <a:rPr lang="en-US" sz="2600" dirty="0"/>
              <a:t>Top Tips For Setting Up A Highly Productive Office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08362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Creating a workspace that is geared up for productivity is the key to getting more done in less time.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059582"/>
            <a:ext cx="5688632" cy="936104"/>
          </a:xfrm>
        </p:spPr>
        <p:txBody>
          <a:bodyPr>
            <a:normAutofit/>
          </a:bodyPr>
          <a:lstStyle/>
          <a:p>
            <a:r>
              <a:rPr lang="en-US" dirty="0"/>
              <a:t>Here are some sure-fire ways to give yours an overhaul: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827584" y="1995686"/>
            <a:ext cx="4608512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anything which isn’t related to a project you’re working on right now. This improves your focus and keeps you productive.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54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043608" y="1491630"/>
            <a:ext cx="482453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a daily “to-do” list to follow. This keeps your day on track.</a:t>
            </a:r>
            <a:r>
              <a:rPr lang="en-ID" dirty="0"/>
              <a:t> </a:t>
            </a:r>
            <a:r>
              <a:rPr lang="en-US" dirty="0"/>
              <a:t>One trick used by experts is to add a couple of tasks you’ve already done to your to-do list.</a:t>
            </a:r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72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059582"/>
            <a:ext cx="3672408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gives you a mental boost and pushes you to accomplish more goals.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0D39D-6C42-B641-9CC2-44373115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372" y="2499742"/>
            <a:ext cx="2553072" cy="170204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9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043608" y="1923678"/>
            <a:ext cx="482453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Try color-coding your materials.</a:t>
            </a:r>
            <a:r>
              <a:rPr lang="en-ID" dirty="0"/>
              <a:t> </a:t>
            </a:r>
            <a:r>
              <a:rPr lang="en-US" dirty="0"/>
              <a:t>This improves your outlook, helping you to achieve more at work.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23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1161</TotalTime>
  <Words>961</Words>
  <Application>Microsoft Macintosh PowerPoint</Application>
  <PresentationFormat>On-screen Show (16:9)</PresentationFormat>
  <Paragraphs>55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Top Tips For Setting Up A Highly Productive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From Home? How To Set Your Workspace Up For Maximum Productivity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Avoid Distracting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82</cp:revision>
  <dcterms:created xsi:type="dcterms:W3CDTF">2018-10-15T07:11:14Z</dcterms:created>
  <dcterms:modified xsi:type="dcterms:W3CDTF">2020-01-27T14:26:16Z</dcterms:modified>
</cp:coreProperties>
</file>